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47"/>
  </p:notesMasterIdLst>
  <p:sldIdLst>
    <p:sldId id="256" r:id="rId4"/>
    <p:sldId id="259" r:id="rId5"/>
    <p:sldId id="260" r:id="rId6"/>
    <p:sldId id="312" r:id="rId7"/>
    <p:sldId id="307" r:id="rId8"/>
    <p:sldId id="310" r:id="rId9"/>
    <p:sldId id="298" r:id="rId10"/>
    <p:sldId id="311" r:id="rId11"/>
    <p:sldId id="309" r:id="rId12"/>
    <p:sldId id="313" r:id="rId13"/>
    <p:sldId id="341" r:id="rId14"/>
    <p:sldId id="333" r:id="rId15"/>
    <p:sldId id="330" r:id="rId16"/>
    <p:sldId id="316" r:id="rId17"/>
    <p:sldId id="319" r:id="rId18"/>
    <p:sldId id="283" r:id="rId19"/>
    <p:sldId id="336" r:id="rId20"/>
    <p:sldId id="322" r:id="rId21"/>
    <p:sldId id="320" r:id="rId22"/>
    <p:sldId id="325" r:id="rId23"/>
    <p:sldId id="318" r:id="rId24"/>
    <p:sldId id="329" r:id="rId25"/>
    <p:sldId id="324" r:id="rId26"/>
    <p:sldId id="327" r:id="rId27"/>
    <p:sldId id="326" r:id="rId28"/>
    <p:sldId id="328" r:id="rId29"/>
    <p:sldId id="332" r:id="rId30"/>
    <p:sldId id="315" r:id="rId31"/>
    <p:sldId id="337" r:id="rId32"/>
    <p:sldId id="342" r:id="rId33"/>
    <p:sldId id="321" r:id="rId34"/>
    <p:sldId id="334" r:id="rId35"/>
    <p:sldId id="338" r:id="rId36"/>
    <p:sldId id="339" r:id="rId37"/>
    <p:sldId id="340" r:id="rId38"/>
    <p:sldId id="299" r:id="rId39"/>
    <p:sldId id="300" r:id="rId40"/>
    <p:sldId id="301" r:id="rId41"/>
    <p:sldId id="302" r:id="rId42"/>
    <p:sldId id="303" r:id="rId43"/>
    <p:sldId id="343" r:id="rId44"/>
    <p:sldId id="344" r:id="rId45"/>
    <p:sldId id="34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HLA-DZ.com" id="{10E776E4-9ABA-4471-9143-5D1E2230041D}">
          <p14:sldIdLst>
            <p14:sldId id="256"/>
            <p14:sldId id="259"/>
            <p14:sldId id="260"/>
            <p14:sldId id="312"/>
            <p14:sldId id="307"/>
            <p14:sldId id="310"/>
            <p14:sldId id="298"/>
            <p14:sldId id="311"/>
            <p14:sldId id="309"/>
            <p14:sldId id="313"/>
            <p14:sldId id="341"/>
            <p14:sldId id="333"/>
            <p14:sldId id="330"/>
            <p14:sldId id="316"/>
            <p14:sldId id="319"/>
            <p14:sldId id="283"/>
            <p14:sldId id="336"/>
            <p14:sldId id="322"/>
            <p14:sldId id="320"/>
            <p14:sldId id="325"/>
            <p14:sldId id="318"/>
            <p14:sldId id="329"/>
            <p14:sldId id="324"/>
            <p14:sldId id="327"/>
            <p14:sldId id="326"/>
            <p14:sldId id="328"/>
            <p14:sldId id="332"/>
            <p14:sldId id="315"/>
            <p14:sldId id="337"/>
            <p14:sldId id="342"/>
            <p14:sldId id="321"/>
            <p14:sldId id="334"/>
            <p14:sldId id="338"/>
            <p14:sldId id="339"/>
            <p14:sldId id="340"/>
            <p14:sldId id="299"/>
            <p14:sldId id="300"/>
            <p14:sldId id="301"/>
            <p14:sldId id="302"/>
            <p14:sldId id="303"/>
            <p14:sldId id="343"/>
            <p14:sldId id="344"/>
            <p14:sldId id="3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94660"/>
  </p:normalViewPr>
  <p:slideViewPr>
    <p:cSldViewPr snapToGrid="0" showGuides="1">
      <p:cViewPr varScale="1">
        <p:scale>
          <a:sx n="73" d="100"/>
          <a:sy n="73" d="100"/>
        </p:scale>
        <p:origin x="40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5679D"/>
            </a:solidFill>
            <a:ln w="31750" cap="rnd" cmpd="sng">
              <a:noFill/>
            </a:ln>
          </c:spPr>
          <c:invertIfNegative val="0"/>
          <c:dPt>
            <c:idx val="0"/>
            <c:invertIfNegative val="0"/>
            <c:bubble3D val="0"/>
            <c:spPr>
              <a:solidFill>
                <a:schemeClr val="accent1"/>
              </a:solidFill>
              <a:ln w="31750" cap="rnd" cmpd="sng">
                <a:noFill/>
              </a:ln>
            </c:spPr>
            <c:extLst>
              <c:ext xmlns:c16="http://schemas.microsoft.com/office/drawing/2014/chart" uri="{C3380CC4-5D6E-409C-BE32-E72D297353CC}">
                <c16:uniqueId val="{00000001-96A4-48B5-B598-8AC4F47B5484}"/>
              </c:ext>
            </c:extLst>
          </c:dPt>
          <c:dPt>
            <c:idx val="1"/>
            <c:invertIfNegative val="0"/>
            <c:bubble3D val="0"/>
            <c:spPr>
              <a:solidFill>
                <a:schemeClr val="accent2"/>
              </a:solidFill>
              <a:ln w="31750" cap="rnd" cmpd="sng">
                <a:noFill/>
              </a:ln>
            </c:spPr>
            <c:extLst>
              <c:ext xmlns:c16="http://schemas.microsoft.com/office/drawing/2014/chart" uri="{C3380CC4-5D6E-409C-BE32-E72D297353CC}">
                <c16:uniqueId val="{00000003-96A4-48B5-B598-8AC4F47B5484}"/>
              </c:ext>
            </c:extLst>
          </c:dPt>
          <c:dPt>
            <c:idx val="2"/>
            <c:invertIfNegative val="0"/>
            <c:bubble3D val="0"/>
            <c:spPr>
              <a:solidFill>
                <a:schemeClr val="accent3"/>
              </a:solidFill>
              <a:ln w="31750" cap="rnd" cmpd="sng">
                <a:noFill/>
              </a:ln>
            </c:spPr>
            <c:extLst>
              <c:ext xmlns:c16="http://schemas.microsoft.com/office/drawing/2014/chart" uri="{C3380CC4-5D6E-409C-BE32-E72D297353CC}">
                <c16:uniqueId val="{00000005-96A4-48B5-B598-8AC4F47B5484}"/>
              </c:ext>
            </c:extLst>
          </c:dPt>
          <c:dPt>
            <c:idx val="3"/>
            <c:invertIfNegative val="0"/>
            <c:bubble3D val="0"/>
            <c:spPr>
              <a:solidFill>
                <a:schemeClr val="accent4"/>
              </a:solidFill>
              <a:ln w="31750" cap="rnd" cmpd="sng">
                <a:noFill/>
              </a:ln>
            </c:spPr>
            <c:extLst>
              <c:ext xmlns:c16="http://schemas.microsoft.com/office/drawing/2014/chart" uri="{C3380CC4-5D6E-409C-BE32-E72D297353CC}">
                <c16:uniqueId val="{00000007-96A4-48B5-B598-8AC4F47B5484}"/>
              </c:ext>
            </c:extLst>
          </c:dPt>
          <c:dPt>
            <c:idx val="4"/>
            <c:invertIfNegative val="0"/>
            <c:bubble3D val="0"/>
            <c:spPr>
              <a:solidFill>
                <a:schemeClr val="accent5"/>
              </a:solidFill>
              <a:ln w="31750" cap="rnd" cmpd="sng">
                <a:noFill/>
              </a:ln>
            </c:spPr>
            <c:extLst>
              <c:ext xmlns:c16="http://schemas.microsoft.com/office/drawing/2014/chart" uri="{C3380CC4-5D6E-409C-BE32-E72D297353CC}">
                <c16:uniqueId val="{00000009-96A4-48B5-B598-8AC4F47B5484}"/>
              </c:ext>
            </c:extLst>
          </c:dPt>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30</c:v>
                </c:pt>
                <c:pt idx="1">
                  <c:v>45</c:v>
                </c:pt>
                <c:pt idx="2">
                  <c:v>60</c:v>
                </c:pt>
                <c:pt idx="3">
                  <c:v>80</c:v>
                </c:pt>
                <c:pt idx="4">
                  <c:v>90</c:v>
                </c:pt>
              </c:numCache>
            </c:numRef>
          </c:val>
          <c:extLst>
            <c:ext xmlns:c16="http://schemas.microsoft.com/office/drawing/2014/chart" uri="{C3380CC4-5D6E-409C-BE32-E72D297353CC}">
              <c16:uniqueId val="{0000000A-96A4-48B5-B598-8AC4F47B5484}"/>
            </c:ext>
          </c:extLst>
        </c:ser>
        <c:dLbls>
          <c:showLegendKey val="0"/>
          <c:showVal val="0"/>
          <c:showCatName val="0"/>
          <c:showSerName val="0"/>
          <c:showPercent val="0"/>
          <c:showBubbleSize val="0"/>
        </c:dLbls>
        <c:gapWidth val="360"/>
        <c:overlap val="100"/>
        <c:axId val="255247656"/>
        <c:axId val="255249616"/>
      </c:barChart>
      <c:catAx>
        <c:axId val="255247656"/>
        <c:scaling>
          <c:orientation val="minMax"/>
        </c:scaling>
        <c:delete val="1"/>
        <c:axPos val="b"/>
        <c:numFmt formatCode="General" sourceLinked="0"/>
        <c:majorTickMark val="out"/>
        <c:minorTickMark val="none"/>
        <c:tickLblPos val="nextTo"/>
        <c:crossAx val="255249616"/>
        <c:crosses val="autoZero"/>
        <c:auto val="1"/>
        <c:lblAlgn val="ctr"/>
        <c:lblOffset val="100"/>
        <c:noMultiLvlLbl val="0"/>
      </c:catAx>
      <c:valAx>
        <c:axId val="255249616"/>
        <c:scaling>
          <c:orientation val="minMax"/>
        </c:scaling>
        <c:delete val="1"/>
        <c:axPos val="l"/>
        <c:majorGridlines>
          <c:spPr>
            <a:ln>
              <a:noFill/>
            </a:ln>
          </c:spPr>
        </c:majorGridlines>
        <c:numFmt formatCode="General" sourceLinked="1"/>
        <c:majorTickMark val="out"/>
        <c:minorTickMark val="none"/>
        <c:tickLblPos val="nextTo"/>
        <c:crossAx val="255247656"/>
        <c:crosses val="autoZero"/>
        <c:crossBetween val="between"/>
      </c:valAx>
    </c:plotArea>
    <c:plotVisOnly val="1"/>
    <c:dispBlanksAs val="gap"/>
    <c:showDLblsOverMax val="0"/>
  </c:chart>
  <c:txPr>
    <a:bodyPr/>
    <a:lstStyle/>
    <a:p>
      <a:pPr>
        <a:defRPr sz="1800"/>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2"/>
              </a:solidFill>
              <a:round/>
            </a:ln>
            <a:effectLst/>
          </c:spPr>
          <c:marker>
            <c:symbol val="circle"/>
            <c:size val="6"/>
            <c:spPr>
              <a:solidFill>
                <a:schemeClr val="accent2"/>
              </a:solidFill>
              <a:ln w="9525">
                <a:solidFill>
                  <a:schemeClr val="accent2"/>
                </a:solidFill>
                <a:round/>
                <a:headEnd type="oval"/>
                <a:tailEnd type="oval"/>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c:ext xmlns:c16="http://schemas.microsoft.com/office/drawing/2014/chart" uri="{C3380CC4-5D6E-409C-BE32-E72D297353CC}">
              <c16:uniqueId val="{00000000-9DFA-4E5B-A30B-8823C06F8751}"/>
            </c:ext>
          </c:extLst>
        </c:ser>
        <c:ser>
          <c:idx val="1"/>
          <c:order val="1"/>
          <c:tx>
            <c:strRef>
              <c:f>Sheet1!$C$1</c:f>
              <c:strCache>
                <c:ptCount val="1"/>
                <c:pt idx="0">
                  <c:v>Series 4</c:v>
                </c:pt>
              </c:strCache>
            </c:strRef>
          </c:tx>
          <c:spPr>
            <a:ln w="28575" cap="rnd">
              <a:solidFill>
                <a:schemeClr val="accent3"/>
              </a:solidFill>
              <a:round/>
              <a:headEnd type="none"/>
              <a:tailEnd type="none"/>
            </a:ln>
            <a:effectLst/>
          </c:spPr>
          <c:marker>
            <c:symbol val="circle"/>
            <c:size val="5"/>
            <c:spPr>
              <a:solidFill>
                <a:schemeClr val="accent3">
                  <a:alpha val="98000"/>
                </a:schemeClr>
              </a:solidFill>
              <a:ln w="9525">
                <a:solidFill>
                  <a:schemeClr val="accent3"/>
                </a:solidFill>
                <a:headEnd type="none"/>
                <a:tailEnd type="none"/>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c:ext xmlns:c16="http://schemas.microsoft.com/office/drawing/2014/chart" uri="{C3380CC4-5D6E-409C-BE32-E72D297353CC}">
              <c16:uniqueId val="{00000001-9DFA-4E5B-A30B-8823C06F8751}"/>
            </c:ext>
          </c:extLst>
        </c:ser>
        <c:dLbls>
          <c:showLegendKey val="0"/>
          <c:showVal val="0"/>
          <c:showCatName val="0"/>
          <c:showSerName val="0"/>
          <c:showPercent val="0"/>
          <c:showBubbleSize val="0"/>
        </c:dLbls>
        <c:marker val="1"/>
        <c:smooth val="0"/>
        <c:axId val="255250400"/>
        <c:axId val="255254320"/>
      </c:lineChart>
      <c:catAx>
        <c:axId val="255250400"/>
        <c:scaling>
          <c:orientation val="minMax"/>
        </c:scaling>
        <c:delete val="1"/>
        <c:axPos val="b"/>
        <c:numFmt formatCode="General" sourceLinked="1"/>
        <c:majorTickMark val="none"/>
        <c:minorTickMark val="none"/>
        <c:tickLblPos val="nextTo"/>
        <c:crossAx val="255254320"/>
        <c:crosses val="autoZero"/>
        <c:auto val="1"/>
        <c:lblAlgn val="ctr"/>
        <c:lblOffset val="100"/>
        <c:noMultiLvlLbl val="0"/>
      </c:catAx>
      <c:valAx>
        <c:axId val="25525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255250400"/>
        <c:crosses val="autoZero"/>
        <c:crossBetween val="between"/>
      </c:valAx>
      <c:spPr>
        <a:noFill/>
        <a:ln>
          <a:solidFill>
            <a:schemeClr val="tx1">
              <a:lumMod val="75000"/>
              <a:lumOff val="2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Text 1</c:v>
                </c:pt>
                <c:pt idx="1">
                  <c:v>Text 2</c:v>
                </c:pt>
                <c:pt idx="2">
                  <c:v>Text 3</c:v>
                </c:pt>
                <c:pt idx="3">
                  <c:v>Text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EA9-47DF-9E22-F8208C35D46E}"/>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Text 1</c:v>
                </c:pt>
                <c:pt idx="1">
                  <c:v>Text 2</c:v>
                </c:pt>
                <c:pt idx="2">
                  <c:v>Text 3</c:v>
                </c:pt>
                <c:pt idx="3">
                  <c:v>Text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EA9-47DF-9E22-F8208C35D46E}"/>
            </c:ext>
          </c:extLst>
        </c:ser>
        <c:ser>
          <c:idx val="2"/>
          <c:order val="2"/>
          <c:tx>
            <c:strRef>
              <c:f>Sheet1!$D$1</c:f>
              <c:strCache>
                <c:ptCount val="1"/>
                <c:pt idx="0">
                  <c:v>Series 3</c:v>
                </c:pt>
              </c:strCache>
            </c:strRef>
          </c:tx>
          <c:spPr>
            <a:solidFill>
              <a:schemeClr val="accent3"/>
            </a:solidFill>
          </c:spPr>
          <c:invertIfNegative val="0"/>
          <c:cat>
            <c:strRef>
              <c:f>Sheet1!$A$2:$A$5</c:f>
              <c:strCache>
                <c:ptCount val="4"/>
                <c:pt idx="0">
                  <c:v>Text 1</c:v>
                </c:pt>
                <c:pt idx="1">
                  <c:v>Text 2</c:v>
                </c:pt>
                <c:pt idx="2">
                  <c:v>Text 3</c:v>
                </c:pt>
                <c:pt idx="3">
                  <c:v>Text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EA9-47DF-9E22-F8208C35D46E}"/>
            </c:ext>
          </c:extLst>
        </c:ser>
        <c:dLbls>
          <c:showLegendKey val="0"/>
          <c:showVal val="0"/>
          <c:showCatName val="0"/>
          <c:showSerName val="0"/>
          <c:showPercent val="0"/>
          <c:showBubbleSize val="0"/>
        </c:dLbls>
        <c:gapWidth val="150"/>
        <c:axId val="315457944"/>
        <c:axId val="315450104"/>
      </c:barChart>
      <c:catAx>
        <c:axId val="315457944"/>
        <c:scaling>
          <c:orientation val="minMax"/>
        </c:scaling>
        <c:delete val="0"/>
        <c:axPos val="b"/>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315450104"/>
        <c:crosses val="autoZero"/>
        <c:auto val="1"/>
        <c:lblAlgn val="ctr"/>
        <c:lblOffset val="100"/>
        <c:noMultiLvlLbl val="0"/>
      </c:catAx>
      <c:valAx>
        <c:axId val="315450104"/>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315457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DZ" dirty="0">
                <a:solidFill>
                  <a:schemeClr val="bg1"/>
                </a:solidFill>
                <a:latin typeface="Ara Aqeeq Bold" panose="00000500000000000000" pitchFamily="2" charset="-78"/>
                <a:cs typeface="Ara Aqeeq Bold" panose="00000500000000000000" pitchFamily="2" charset="-78"/>
              </a:rPr>
              <a:t>عنوان البياني</a:t>
            </a:r>
            <a:endParaRPr lang="en-US" dirty="0">
              <a:solidFill>
                <a:schemeClr val="bg1"/>
              </a:solidFill>
              <a:latin typeface="Ara Aqeeq Bold" panose="00000500000000000000" pitchFamily="2" charset="-78"/>
              <a:cs typeface="Ara Aqeeq Bold" panose="00000500000000000000" pitchFamily="2" charset="-7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explosion val="38"/>
          <c:dPt>
            <c:idx val="0"/>
            <c:bubble3D val="0"/>
            <c:explosion val="21"/>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0F5-4CD5-ADDA-A8EFE86316E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0F5-4CD5-ADDA-A8EFE86316E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0F5-4CD5-ADDA-A8EFE86316E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0F5-4CD5-ADDA-A8EFE86316EB}"/>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0F5-4CD5-ADDA-A8EFE86316E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8EEC4-7CA1-4D0F-B7EF-80C63C80E1E7}" type="datetimeFigureOut">
              <a:rPr lang="en-GB" smtClean="0"/>
              <a:t>02/10/2021</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71785-BE8B-409C-B8D1-AEA4A26112C5}" type="slidenum">
              <a:rPr lang="en-GB" smtClean="0"/>
              <a:t>‹#›</a:t>
            </a:fld>
            <a:endParaRPr lang="en-GB"/>
          </a:p>
        </p:txBody>
      </p:sp>
    </p:spTree>
    <p:extLst>
      <p:ext uri="{BB962C8B-B14F-4D97-AF65-F5344CB8AC3E}">
        <p14:creationId xmlns:p14="http://schemas.microsoft.com/office/powerpoint/2010/main" val="148935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86171785-BE8B-409C-B8D1-AEA4A26112C5}" type="slidenum">
              <a:rPr lang="en-GB" smtClean="0"/>
              <a:t>1</a:t>
            </a:fld>
            <a:endParaRPr lang="en-GB"/>
          </a:p>
        </p:txBody>
      </p:sp>
    </p:spTree>
    <p:extLst>
      <p:ext uri="{BB962C8B-B14F-4D97-AF65-F5344CB8AC3E}">
        <p14:creationId xmlns:p14="http://schemas.microsoft.com/office/powerpoint/2010/main" val="385101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EB0C60AC-17D1-47A8-A33F-85C3824468D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Send To Back</a:t>
            </a:r>
            <a:endParaRPr lang="ko-KR" altLang="en-US" dirty="0"/>
          </a:p>
        </p:txBody>
      </p:sp>
      <p:sp>
        <p:nvSpPr>
          <p:cNvPr id="3" name="그림 개체 틀 8">
            <a:extLst>
              <a:ext uri="{FF2B5EF4-FFF2-40B4-BE49-F238E27FC236}">
                <a16:creationId xmlns:a16="http://schemas.microsoft.com/office/drawing/2014/main" id="{B402172D-BBC8-4691-988A-FAE2D859BF8E}"/>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623755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sp>
        <p:nvSpPr>
          <p:cNvPr id="2" name="Rectangle 1"/>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Picture Placeholder 2"/>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제목 1"/>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
        <p:nvSpPr>
          <p:cNvPr id="7" name="Right Triangle 5">
            <a:extLst>
              <a:ext uri="{FF2B5EF4-FFF2-40B4-BE49-F238E27FC236}">
                <a16:creationId xmlns:a16="http://schemas.microsoft.com/office/drawing/2014/main" id="{90C2957C-B750-464F-8E0D-6068E10933D5}"/>
              </a:ext>
            </a:extLst>
          </p:cNvPr>
          <p:cNvSpPr/>
          <p:nvPr userDrawn="1"/>
        </p:nvSpPr>
        <p:spPr>
          <a:xfrm rot="16200000">
            <a:off x="10695932" y="5603203"/>
            <a:ext cx="753179" cy="100423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30806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7F83582-CE09-46A9-BA33-433431B34F1D}"/>
              </a:ext>
            </a:extLst>
          </p:cNvPr>
          <p:cNvGrpSpPr/>
          <p:nvPr userDrawn="1"/>
        </p:nvGrpSpPr>
        <p:grpSpPr>
          <a:xfrm>
            <a:off x="530427" y="2433315"/>
            <a:ext cx="5373985" cy="2952641"/>
            <a:chOff x="-548507" y="477868"/>
            <a:chExt cx="11570449" cy="6357177"/>
          </a:xfrm>
        </p:grpSpPr>
        <p:sp>
          <p:nvSpPr>
            <p:cNvPr id="11" name="Freeform: Shape 10">
              <a:extLst>
                <a:ext uri="{FF2B5EF4-FFF2-40B4-BE49-F238E27FC236}">
                  <a16:creationId xmlns:a16="http://schemas.microsoft.com/office/drawing/2014/main" id="{EF8F49AE-CC30-40F1-8F39-B2AF1FD6C7C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DC3F472-9CDB-4CD5-B893-A42C2816E18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33BBB0C-24BB-47F4-B62D-F277EF62987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A5A8FFC-B951-4241-BE74-98D03C5E8AC9}"/>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69E1E6D-8345-4CD7-B87E-446A5EC8AA4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D1A1B449-1213-48BE-A88A-09061B951D24}"/>
                </a:ext>
              </a:extLst>
            </p:cNvPr>
            <p:cNvGrpSpPr/>
            <p:nvPr/>
          </p:nvGrpSpPr>
          <p:grpSpPr>
            <a:xfrm>
              <a:off x="1606" y="6382978"/>
              <a:ext cx="413937" cy="115242"/>
              <a:chOff x="5955" y="6353672"/>
              <a:chExt cx="413937" cy="115242"/>
            </a:xfrm>
          </p:grpSpPr>
          <p:sp>
            <p:nvSpPr>
              <p:cNvPr id="21" name="Rectangle: Rounded Corners 20">
                <a:extLst>
                  <a:ext uri="{FF2B5EF4-FFF2-40B4-BE49-F238E27FC236}">
                    <a16:creationId xmlns:a16="http://schemas.microsoft.com/office/drawing/2014/main" id="{3FCFE97C-66F9-4A5F-8C1D-994956BCA1F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7B0A71D-C895-41E3-94E0-8F853FBA374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D3B63A6-6209-44A8-9E1D-4572CA485648}"/>
                </a:ext>
              </a:extLst>
            </p:cNvPr>
            <p:cNvGrpSpPr/>
            <p:nvPr/>
          </p:nvGrpSpPr>
          <p:grpSpPr>
            <a:xfrm>
              <a:off x="9855291" y="6381600"/>
              <a:ext cx="885989" cy="115242"/>
              <a:chOff x="5955" y="6353672"/>
              <a:chExt cx="413937" cy="115242"/>
            </a:xfrm>
          </p:grpSpPr>
          <p:sp>
            <p:nvSpPr>
              <p:cNvPr id="19" name="Rectangle: Rounded Corners 18">
                <a:extLst>
                  <a:ext uri="{FF2B5EF4-FFF2-40B4-BE49-F238E27FC236}">
                    <a16:creationId xmlns:a16="http://schemas.microsoft.com/office/drawing/2014/main" id="{2F4F5958-97EF-43C0-B151-86170967B66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28C4149-E8B4-4C30-AC59-38C900DEF9B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reeform: Shape 17">
              <a:extLst>
                <a:ext uri="{FF2B5EF4-FFF2-40B4-BE49-F238E27FC236}">
                  <a16:creationId xmlns:a16="http://schemas.microsoft.com/office/drawing/2014/main" id="{FC207E51-2792-46D0-BBED-0C13978AC464}"/>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8" name="그림 개체 틀 2">
            <a:extLst>
              <a:ext uri="{FF2B5EF4-FFF2-40B4-BE49-F238E27FC236}">
                <a16:creationId xmlns:a16="http://schemas.microsoft.com/office/drawing/2014/main" id="{F7C4B306-2CF4-4EB6-8CBC-23F4D855C74D}"/>
              </a:ext>
            </a:extLst>
          </p:cNvPr>
          <p:cNvSpPr>
            <a:spLocks noGrp="1"/>
          </p:cNvSpPr>
          <p:nvPr>
            <p:ph type="pic" sz="quarter" idx="14" hasCustomPrompt="1"/>
          </p:nvPr>
        </p:nvSpPr>
        <p:spPr>
          <a:xfrm>
            <a:off x="1252438" y="2588876"/>
            <a:ext cx="3946579" cy="238473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Text Placeholder 9">
            <a:extLst>
              <a:ext uri="{FF2B5EF4-FFF2-40B4-BE49-F238E27FC236}">
                <a16:creationId xmlns:a16="http://schemas.microsoft.com/office/drawing/2014/main" id="{6B349E92-4877-461B-84CD-9141B175C0A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51B05E9-D362-42FD-ABC1-C07BE8D38D60}"/>
              </a:ext>
            </a:extLst>
          </p:cNvPr>
          <p:cNvSpPr/>
          <p:nvPr userDrawn="1"/>
        </p:nvSpPr>
        <p:spPr>
          <a:xfrm>
            <a:off x="0" y="2048608"/>
            <a:ext cx="12192000" cy="4321362"/>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그림 개체 틀 2">
            <a:extLst>
              <a:ext uri="{FF2B5EF4-FFF2-40B4-BE49-F238E27FC236}">
                <a16:creationId xmlns:a16="http://schemas.microsoft.com/office/drawing/2014/main" id="{80F2E445-163E-4B1F-A239-DC13814FFC44}"/>
              </a:ext>
            </a:extLst>
          </p:cNvPr>
          <p:cNvSpPr>
            <a:spLocks noGrp="1"/>
          </p:cNvSpPr>
          <p:nvPr>
            <p:ph type="pic" sz="quarter" idx="14" hasCustomPrompt="1"/>
          </p:nvPr>
        </p:nvSpPr>
        <p:spPr>
          <a:xfrm>
            <a:off x="7677769" y="1424353"/>
            <a:ext cx="3919283" cy="516108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AND CONTENTS LAYOUT_0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3ECA86A-FC9F-4E61-9EA8-FE230C0FAB4C}"/>
              </a:ext>
            </a:extLst>
          </p:cNvPr>
          <p:cNvGrpSpPr/>
          <p:nvPr userDrawn="1"/>
        </p:nvGrpSpPr>
        <p:grpSpPr>
          <a:xfrm>
            <a:off x="772528" y="2049261"/>
            <a:ext cx="2249349" cy="3954238"/>
            <a:chOff x="4871870" y="1763729"/>
            <a:chExt cx="2448272" cy="4303935"/>
          </a:xfrm>
        </p:grpSpPr>
        <p:grpSp>
          <p:nvGrpSpPr>
            <p:cNvPr id="10" name="Group 3">
              <a:extLst>
                <a:ext uri="{FF2B5EF4-FFF2-40B4-BE49-F238E27FC236}">
                  <a16:creationId xmlns:a16="http://schemas.microsoft.com/office/drawing/2014/main" id="{9876EB56-A1B1-4DF8-8A61-8D408E9A0E20}"/>
                </a:ext>
              </a:extLst>
            </p:cNvPr>
            <p:cNvGrpSpPr/>
            <p:nvPr/>
          </p:nvGrpSpPr>
          <p:grpSpPr>
            <a:xfrm>
              <a:off x="4871870" y="1763729"/>
              <a:ext cx="2448272" cy="4303935"/>
              <a:chOff x="445712" y="1449040"/>
              <a:chExt cx="2113018" cy="3924176"/>
            </a:xfrm>
          </p:grpSpPr>
          <p:sp>
            <p:nvSpPr>
              <p:cNvPr id="13" name="Rounded Rectangle 4">
                <a:extLst>
                  <a:ext uri="{FF2B5EF4-FFF2-40B4-BE49-F238E27FC236}">
                    <a16:creationId xmlns:a16="http://schemas.microsoft.com/office/drawing/2014/main" id="{78F341D1-020F-4E20-92B3-80DC38E132E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4" name="Rectangle 5">
                <a:extLst>
                  <a:ext uri="{FF2B5EF4-FFF2-40B4-BE49-F238E27FC236}">
                    <a16:creationId xmlns:a16="http://schemas.microsoft.com/office/drawing/2014/main" id="{A45F5B76-70A0-4D13-974F-55A0B8CEAA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5" name="Group 6">
                <a:extLst>
                  <a:ext uri="{FF2B5EF4-FFF2-40B4-BE49-F238E27FC236}">
                    <a16:creationId xmlns:a16="http://schemas.microsoft.com/office/drawing/2014/main" id="{F2BB5F39-22D0-49A9-A20D-7260A0E01F57}"/>
                  </a:ext>
                </a:extLst>
              </p:cNvPr>
              <p:cNvGrpSpPr/>
              <p:nvPr userDrawn="1"/>
            </p:nvGrpSpPr>
            <p:grpSpPr>
              <a:xfrm>
                <a:off x="1407705" y="5045834"/>
                <a:ext cx="211967" cy="211967"/>
                <a:chOff x="1549420" y="5712364"/>
                <a:chExt cx="312583" cy="312583"/>
              </a:xfrm>
            </p:grpSpPr>
            <p:sp>
              <p:nvSpPr>
                <p:cNvPr id="16" name="Oval 7">
                  <a:extLst>
                    <a:ext uri="{FF2B5EF4-FFF2-40B4-BE49-F238E27FC236}">
                      <a16:creationId xmlns:a16="http://schemas.microsoft.com/office/drawing/2014/main" id="{6E2D17FC-9F5E-46D7-A15E-5A055F77228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ounded Rectangle 8">
                  <a:extLst>
                    <a:ext uri="{FF2B5EF4-FFF2-40B4-BE49-F238E27FC236}">
                      <a16:creationId xmlns:a16="http://schemas.microsoft.com/office/drawing/2014/main" id="{A2BA0603-DCFC-482D-9253-843BBCEF7B3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2" name="Picture Placeholder 2">
              <a:extLst>
                <a:ext uri="{FF2B5EF4-FFF2-40B4-BE49-F238E27FC236}">
                  <a16:creationId xmlns:a16="http://schemas.microsoft.com/office/drawing/2014/main" id="{D1042817-F212-4E06-9536-AA3D19C6889E}"/>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sp>
        <p:nvSpPr>
          <p:cNvPr id="4" name="그림 개체 틀 2"/>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06B29B0E-C385-4751-A903-AF91C785A239}"/>
              </a:ext>
            </a:extLst>
          </p:cNvPr>
          <p:cNvSpPr>
            <a:spLocks noGrp="1"/>
          </p:cNvSpPr>
          <p:nvPr>
            <p:ph type="pic" sz="quarter" idx="14" hasCustomPrompt="1"/>
          </p:nvPr>
        </p:nvSpPr>
        <p:spPr>
          <a:xfrm>
            <a:off x="942863" y="2412995"/>
            <a:ext cx="1918562" cy="318560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57035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9" r:id="rId7"/>
    <p:sldLayoutId id="2147483680" r:id="rId8"/>
    <p:sldLayoutId id="2147483691" r:id="rId9"/>
    <p:sldLayoutId id="2147483682" r:id="rId10"/>
    <p:sldLayoutId id="2147483692" r:id="rId11"/>
    <p:sldLayoutId id="2147483684" r:id="rId12"/>
    <p:sldLayoutId id="2147483685" r:id="rId13"/>
    <p:sldLayoutId id="2147483686"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ZoneTexte 1"/>
          <p:cNvSpPr txBox="1"/>
          <p:nvPr/>
        </p:nvSpPr>
        <p:spPr>
          <a:xfrm>
            <a:off x="4835047" y="6400800"/>
            <a:ext cx="2793304" cy="369332"/>
          </a:xfrm>
          <a:prstGeom prst="rect">
            <a:avLst/>
          </a:prstGeom>
          <a:noFill/>
        </p:spPr>
        <p:txBody>
          <a:bodyPr wrap="square" rtlCol="0">
            <a:spAutoFit/>
          </a:bodyPr>
          <a:lstStyle/>
          <a:p>
            <a:pPr algn="ctr"/>
            <a:r>
              <a:rPr lang="en-GB" b="1" dirty="0">
                <a:solidFill>
                  <a:schemeClr val="bg1">
                    <a:lumMod val="95000"/>
                  </a:schemeClr>
                </a:solidFill>
              </a:rPr>
              <a:t>pptify.com</a:t>
            </a:r>
          </a:p>
        </p:txBody>
      </p:sp>
      <p:sp>
        <p:nvSpPr>
          <p:cNvPr id="3" name="ZoneTexte 2"/>
          <p:cNvSpPr txBox="1"/>
          <p:nvPr/>
        </p:nvSpPr>
        <p:spPr>
          <a:xfrm>
            <a:off x="1753644" y="648893"/>
            <a:ext cx="9173227" cy="1323439"/>
          </a:xfrm>
          <a:prstGeom prst="rect">
            <a:avLst/>
          </a:prstGeom>
          <a:noFill/>
        </p:spPr>
        <p:txBody>
          <a:bodyPr wrap="square" rtlCol="0">
            <a:spAutoFit/>
          </a:bodyPr>
          <a:lstStyle/>
          <a:p>
            <a:pPr algn="ctr" rtl="1"/>
            <a:r>
              <a:rPr lang="ar-DZ" sz="8000" dirty="0">
                <a:solidFill>
                  <a:schemeClr val="accent2">
                    <a:lumMod val="50000"/>
                  </a:schemeClr>
                </a:solidFill>
                <a:latin typeface="Ara Aqeeq Bold" panose="00000500000000000000" pitchFamily="2" charset="-78"/>
                <a:cs typeface="Ara Aqeeq Bold" panose="00000500000000000000" pitchFamily="2" charset="-78"/>
              </a:rPr>
              <a:t>عرض لمذكرة تخرج</a:t>
            </a:r>
            <a:endParaRPr lang="en-GB" sz="8000" dirty="0">
              <a:solidFill>
                <a:schemeClr val="accent2">
                  <a:lumMod val="50000"/>
                </a:schemeClr>
              </a:solidFill>
              <a:latin typeface="Ara Aqeeq Bold" panose="00000500000000000000" pitchFamily="2" charset="-78"/>
              <a:cs typeface="Ara Aqeeq Bold" panose="00000500000000000000" pitchFamily="2" charset="-78"/>
            </a:endParaRPr>
          </a:p>
        </p:txBody>
      </p:sp>
      <p:sp>
        <p:nvSpPr>
          <p:cNvPr id="5" name="ZoneTexte 4"/>
          <p:cNvSpPr txBox="1"/>
          <p:nvPr/>
        </p:nvSpPr>
        <p:spPr>
          <a:xfrm>
            <a:off x="4219182" y="6043994"/>
            <a:ext cx="4659683" cy="369332"/>
          </a:xfrm>
          <a:prstGeom prst="rect">
            <a:avLst/>
          </a:prstGeom>
          <a:noFill/>
        </p:spPr>
        <p:txBody>
          <a:bodyPr wrap="square" rtlCol="0">
            <a:spAutoFit/>
          </a:bodyPr>
          <a:lstStyle/>
          <a:p>
            <a:pPr algn="ctr" rtl="1"/>
            <a:r>
              <a:rPr lang="ar-DZ" dirty="0">
                <a:solidFill>
                  <a:schemeClr val="accent2">
                    <a:lumMod val="50000"/>
                  </a:schemeClr>
                </a:solidFill>
                <a:latin typeface="Ara Aqeeq Bold" panose="00000500000000000000" pitchFamily="2" charset="-78"/>
                <a:cs typeface="Ara Aqeeq Bold" panose="00000500000000000000" pitchFamily="2" charset="-78"/>
              </a:rPr>
              <a:t>أكتب هنا نص تقديمي بسيط لهذا العرض</a:t>
            </a:r>
            <a:endParaRPr lang="en-GB" dirty="0">
              <a:solidFill>
                <a:schemeClr val="accent2">
                  <a:lumMod val="50000"/>
                </a:schemeClr>
              </a:solidFill>
              <a:latin typeface="Ara Aqeeq Bold" panose="00000500000000000000" pitchFamily="2" charset="-78"/>
              <a:cs typeface="Ara Aqeeq Bold" panose="00000500000000000000" pitchFamily="2" charset="-78"/>
            </a:endParaRPr>
          </a:p>
        </p:txBody>
      </p:sp>
      <p:sp>
        <p:nvSpPr>
          <p:cNvPr id="6" name="ZoneTexte 5"/>
          <p:cNvSpPr txBox="1"/>
          <p:nvPr/>
        </p:nvSpPr>
        <p:spPr>
          <a:xfrm>
            <a:off x="5252580" y="6413326"/>
            <a:ext cx="2592886" cy="369332"/>
          </a:xfrm>
          <a:prstGeom prst="rect">
            <a:avLst/>
          </a:prstGeom>
          <a:noFill/>
        </p:spPr>
        <p:txBody>
          <a:bodyPr wrap="square" rtlCol="0">
            <a:spAutoFit/>
          </a:bodyPr>
          <a:lstStyle/>
          <a:p>
            <a:r>
              <a:rPr lang="en-GB" dirty="0">
                <a:solidFill>
                  <a:schemeClr val="accent2">
                    <a:lumMod val="50000"/>
                  </a:schemeClr>
                </a:solidFill>
                <a:latin typeface="Ara Aqeeq Bold" panose="00000500000000000000" pitchFamily="2" charset="-78"/>
                <a:cs typeface="Ara Aqeeq Bold" panose="00000500000000000000" pitchFamily="2" charset="-78"/>
              </a:rPr>
              <a:t>www</a:t>
            </a:r>
            <a:r>
              <a:rPr lang="en-GB" b="1" dirty="0">
                <a:solidFill>
                  <a:schemeClr val="accent2">
                    <a:lumMod val="50000"/>
                  </a:schemeClr>
                </a:solidFill>
                <a:latin typeface="Ara Aqeeq Bold" panose="00000500000000000000" pitchFamily="2" charset="-78"/>
                <a:cs typeface="Ara Aqeeq Bold" panose="00000500000000000000" pitchFamily="2" charset="-78"/>
              </a:rPr>
              <a:t>.SAHLA-DZ</a:t>
            </a:r>
            <a:r>
              <a:rPr lang="en-GB" dirty="0">
                <a:solidFill>
                  <a:schemeClr val="accent2">
                    <a:lumMod val="50000"/>
                  </a:schemeClr>
                </a:solidFill>
                <a:latin typeface="Ara Aqeeq Bold" panose="00000500000000000000" pitchFamily="2" charset="-78"/>
                <a:cs typeface="Ara Aqeeq Bold" panose="00000500000000000000" pitchFamily="2" charset="-78"/>
              </a:rPr>
              <a:t>.com</a:t>
            </a:r>
          </a:p>
        </p:txBody>
      </p:sp>
    </p:spTree>
    <p:extLst>
      <p:ext uri="{BB962C8B-B14F-4D97-AF65-F5344CB8AC3E}">
        <p14:creationId xmlns:p14="http://schemas.microsoft.com/office/powerpoint/2010/main" val="70567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أساسي</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32" name="그룹 4">
            <a:extLst>
              <a:ext uri="{FF2B5EF4-FFF2-40B4-BE49-F238E27FC236}">
                <a16:creationId xmlns:a16="http://schemas.microsoft.com/office/drawing/2014/main" id="{09F4D59F-9794-4B8B-8503-3BE33DCDA362}"/>
              </a:ext>
            </a:extLst>
          </p:cNvPr>
          <p:cNvGrpSpPr/>
          <p:nvPr/>
        </p:nvGrpSpPr>
        <p:grpSpPr>
          <a:xfrm>
            <a:off x="6348495" y="1447970"/>
            <a:ext cx="4738195" cy="754955"/>
            <a:chOff x="1201728" y="1756072"/>
            <a:chExt cx="4738195" cy="754955"/>
          </a:xfrm>
        </p:grpSpPr>
        <p:sp>
          <p:nvSpPr>
            <p:cNvPr id="33" name="TextBox 32">
              <a:extLst>
                <a:ext uri="{FF2B5EF4-FFF2-40B4-BE49-F238E27FC236}">
                  <a16:creationId xmlns:a16="http://schemas.microsoft.com/office/drawing/2014/main" id="{69F350FA-DEF2-414A-B9C8-06BE5046291B}"/>
                </a:ext>
              </a:extLst>
            </p:cNvPr>
            <p:cNvSpPr txBox="1"/>
            <p:nvPr/>
          </p:nvSpPr>
          <p:spPr>
            <a:xfrm>
              <a:off x="1201728" y="1756072"/>
              <a:ext cx="4738195" cy="307777"/>
            </a:xfrm>
            <a:prstGeom prst="rect">
              <a:avLst/>
            </a:prstGeom>
            <a:noFill/>
          </p:spPr>
          <p:txBody>
            <a:bodyPr wrap="square" rtlCol="0" anchor="ctr">
              <a:spAutoFit/>
            </a:bodyPr>
            <a:lstStyle/>
            <a:p>
              <a:pPr algn="r"/>
              <a:r>
                <a:rPr lang="ar-DZ" altLang="ko-KR" sz="1400" b="1" dirty="0">
                  <a:solidFill>
                    <a:schemeClr val="tx1">
                      <a:lumMod val="75000"/>
                      <a:lumOff val="25000"/>
                    </a:schemeClr>
                  </a:solidFill>
                  <a:latin typeface="Ara Aqeeq Bold" panose="00000500000000000000" pitchFamily="2" charset="-78"/>
                  <a:cs typeface="Ara Aqeeq Bold" panose="00000500000000000000" pitchFamily="2" charset="-78"/>
                </a:rPr>
                <a:t>العنوان هنا</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4" name="TextBox 33">
              <a:extLst>
                <a:ext uri="{FF2B5EF4-FFF2-40B4-BE49-F238E27FC236}">
                  <a16:creationId xmlns:a16="http://schemas.microsoft.com/office/drawing/2014/main" id="{3EA9C458-6CDF-464E-B3BC-D1A8E2E8F871}"/>
                </a:ext>
              </a:extLst>
            </p:cNvPr>
            <p:cNvSpPr txBox="1"/>
            <p:nvPr/>
          </p:nvSpPr>
          <p:spPr>
            <a:xfrm>
              <a:off x="1201728" y="2049362"/>
              <a:ext cx="473819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38" name="그룹 5">
            <a:extLst>
              <a:ext uri="{FF2B5EF4-FFF2-40B4-BE49-F238E27FC236}">
                <a16:creationId xmlns:a16="http://schemas.microsoft.com/office/drawing/2014/main" id="{043857A3-1CFE-4D85-91E6-4375FAA92E8C}"/>
              </a:ext>
            </a:extLst>
          </p:cNvPr>
          <p:cNvGrpSpPr/>
          <p:nvPr/>
        </p:nvGrpSpPr>
        <p:grpSpPr>
          <a:xfrm>
            <a:off x="6348495" y="2338346"/>
            <a:ext cx="4738195" cy="754955"/>
            <a:chOff x="1201728" y="2646447"/>
            <a:chExt cx="4738195" cy="754955"/>
          </a:xfrm>
        </p:grpSpPr>
        <p:sp>
          <p:nvSpPr>
            <p:cNvPr id="39" name="TextBox 38">
              <a:extLst>
                <a:ext uri="{FF2B5EF4-FFF2-40B4-BE49-F238E27FC236}">
                  <a16:creationId xmlns:a16="http://schemas.microsoft.com/office/drawing/2014/main" id="{164996C8-D97D-441E-B936-00BC118C3ACC}"/>
                </a:ext>
              </a:extLst>
            </p:cNvPr>
            <p:cNvSpPr txBox="1"/>
            <p:nvPr/>
          </p:nvSpPr>
          <p:spPr>
            <a:xfrm>
              <a:off x="1201728" y="2646447"/>
              <a:ext cx="4738195" cy="307777"/>
            </a:xfrm>
            <a:prstGeom prst="rect">
              <a:avLst/>
            </a:prstGeom>
            <a:noFill/>
          </p:spPr>
          <p:txBody>
            <a:bodyPr wrap="square" rtlCol="0" anchor="ctr">
              <a:spAutoFit/>
            </a:bodyPr>
            <a:lstStyle/>
            <a:p>
              <a:pPr algn="r"/>
              <a:r>
                <a:rPr lang="ar-DZ" altLang="ko-KR" sz="1400" b="1" dirty="0">
                  <a:solidFill>
                    <a:schemeClr val="tx1">
                      <a:lumMod val="75000"/>
                      <a:lumOff val="25000"/>
                    </a:schemeClr>
                  </a:solidFill>
                  <a:latin typeface="Ara Aqeeq Bold" panose="00000500000000000000" pitchFamily="2" charset="-78"/>
                  <a:cs typeface="Ara Aqeeq Bold" panose="00000500000000000000" pitchFamily="2" charset="-78"/>
                </a:rPr>
                <a:t>العنوان هنا</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40" name="TextBox 39">
              <a:extLst>
                <a:ext uri="{FF2B5EF4-FFF2-40B4-BE49-F238E27FC236}">
                  <a16:creationId xmlns:a16="http://schemas.microsoft.com/office/drawing/2014/main" id="{EE46B47E-7A94-4745-9527-1C828958550E}"/>
                </a:ext>
              </a:extLst>
            </p:cNvPr>
            <p:cNvSpPr txBox="1"/>
            <p:nvPr/>
          </p:nvSpPr>
          <p:spPr>
            <a:xfrm>
              <a:off x="1201728" y="2939737"/>
              <a:ext cx="473819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44" name="그룹 6">
            <a:extLst>
              <a:ext uri="{FF2B5EF4-FFF2-40B4-BE49-F238E27FC236}">
                <a16:creationId xmlns:a16="http://schemas.microsoft.com/office/drawing/2014/main" id="{2AB22E07-9DDF-4D4A-B30C-3F28B9093903}"/>
              </a:ext>
            </a:extLst>
          </p:cNvPr>
          <p:cNvGrpSpPr/>
          <p:nvPr/>
        </p:nvGrpSpPr>
        <p:grpSpPr>
          <a:xfrm>
            <a:off x="6348495" y="3228720"/>
            <a:ext cx="4738195" cy="754955"/>
            <a:chOff x="1201728" y="3536822"/>
            <a:chExt cx="4738195" cy="754955"/>
          </a:xfrm>
        </p:grpSpPr>
        <p:sp>
          <p:nvSpPr>
            <p:cNvPr id="45" name="TextBox 44">
              <a:extLst>
                <a:ext uri="{FF2B5EF4-FFF2-40B4-BE49-F238E27FC236}">
                  <a16:creationId xmlns:a16="http://schemas.microsoft.com/office/drawing/2014/main" id="{B4C53223-8F41-4276-905B-B78C2F17F484}"/>
                </a:ext>
              </a:extLst>
            </p:cNvPr>
            <p:cNvSpPr txBox="1"/>
            <p:nvPr/>
          </p:nvSpPr>
          <p:spPr>
            <a:xfrm>
              <a:off x="1201728" y="3536822"/>
              <a:ext cx="4738195" cy="307777"/>
            </a:xfrm>
            <a:prstGeom prst="rect">
              <a:avLst/>
            </a:prstGeom>
            <a:noFill/>
          </p:spPr>
          <p:txBody>
            <a:bodyPr wrap="square" rtlCol="0" anchor="ctr">
              <a:spAutoFit/>
            </a:bodyPr>
            <a:lstStyle/>
            <a:p>
              <a:pPr algn="r"/>
              <a:r>
                <a:rPr lang="ar-DZ" altLang="ko-KR" sz="1400" b="1" dirty="0">
                  <a:solidFill>
                    <a:schemeClr val="tx1">
                      <a:lumMod val="75000"/>
                      <a:lumOff val="25000"/>
                    </a:schemeClr>
                  </a:solidFill>
                  <a:latin typeface="Ara Aqeeq Bold" panose="00000500000000000000" pitchFamily="2" charset="-78"/>
                  <a:cs typeface="Ara Aqeeq Bold" panose="00000500000000000000" pitchFamily="2" charset="-78"/>
                </a:rPr>
                <a:t>العنوان هنا</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46" name="TextBox 45">
              <a:extLst>
                <a:ext uri="{FF2B5EF4-FFF2-40B4-BE49-F238E27FC236}">
                  <a16:creationId xmlns:a16="http://schemas.microsoft.com/office/drawing/2014/main" id="{67A90BDA-6E2D-4452-847F-D1325B2F5B75}"/>
                </a:ext>
              </a:extLst>
            </p:cNvPr>
            <p:cNvSpPr txBox="1"/>
            <p:nvPr/>
          </p:nvSpPr>
          <p:spPr>
            <a:xfrm>
              <a:off x="1201728" y="3830112"/>
              <a:ext cx="473819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50" name="그룹 7">
            <a:extLst>
              <a:ext uri="{FF2B5EF4-FFF2-40B4-BE49-F238E27FC236}">
                <a16:creationId xmlns:a16="http://schemas.microsoft.com/office/drawing/2014/main" id="{94FAD4EB-8F9C-40C9-8188-6A52005F9747}"/>
              </a:ext>
            </a:extLst>
          </p:cNvPr>
          <p:cNvGrpSpPr/>
          <p:nvPr/>
        </p:nvGrpSpPr>
        <p:grpSpPr>
          <a:xfrm>
            <a:off x="6348495" y="4119095"/>
            <a:ext cx="4738195" cy="754955"/>
            <a:chOff x="1201728" y="4427197"/>
            <a:chExt cx="4738195" cy="754955"/>
          </a:xfrm>
        </p:grpSpPr>
        <p:sp>
          <p:nvSpPr>
            <p:cNvPr id="51" name="TextBox 50">
              <a:extLst>
                <a:ext uri="{FF2B5EF4-FFF2-40B4-BE49-F238E27FC236}">
                  <a16:creationId xmlns:a16="http://schemas.microsoft.com/office/drawing/2014/main" id="{1F2AE174-F3DE-4C1B-B704-8F869022F0DC}"/>
                </a:ext>
              </a:extLst>
            </p:cNvPr>
            <p:cNvSpPr txBox="1"/>
            <p:nvPr/>
          </p:nvSpPr>
          <p:spPr>
            <a:xfrm>
              <a:off x="1201728" y="4427197"/>
              <a:ext cx="4738195" cy="307777"/>
            </a:xfrm>
            <a:prstGeom prst="rect">
              <a:avLst/>
            </a:prstGeom>
            <a:noFill/>
          </p:spPr>
          <p:txBody>
            <a:bodyPr wrap="square" rtlCol="0" anchor="ctr">
              <a:spAutoFit/>
            </a:bodyPr>
            <a:lstStyle/>
            <a:p>
              <a:pPr algn="r"/>
              <a:r>
                <a:rPr lang="ar-DZ" altLang="ko-KR" sz="1400" b="1" dirty="0">
                  <a:solidFill>
                    <a:schemeClr val="tx1">
                      <a:lumMod val="75000"/>
                      <a:lumOff val="25000"/>
                    </a:schemeClr>
                  </a:solidFill>
                  <a:latin typeface="Ara Aqeeq Bold" panose="00000500000000000000" pitchFamily="2" charset="-78"/>
                  <a:cs typeface="Ara Aqeeq Bold" panose="00000500000000000000" pitchFamily="2" charset="-78"/>
                </a:rPr>
                <a:t>العنوان هنا</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52" name="TextBox 51">
              <a:extLst>
                <a:ext uri="{FF2B5EF4-FFF2-40B4-BE49-F238E27FC236}">
                  <a16:creationId xmlns:a16="http://schemas.microsoft.com/office/drawing/2014/main" id="{5CFDC9AC-B26D-477D-9AA4-756472062B76}"/>
                </a:ext>
              </a:extLst>
            </p:cNvPr>
            <p:cNvSpPr txBox="1"/>
            <p:nvPr/>
          </p:nvSpPr>
          <p:spPr>
            <a:xfrm>
              <a:off x="1201728" y="4720487"/>
              <a:ext cx="473819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56" name="그룹 8">
            <a:extLst>
              <a:ext uri="{FF2B5EF4-FFF2-40B4-BE49-F238E27FC236}">
                <a16:creationId xmlns:a16="http://schemas.microsoft.com/office/drawing/2014/main" id="{1FE54291-8641-4429-A108-3F916F9A0C61}"/>
              </a:ext>
            </a:extLst>
          </p:cNvPr>
          <p:cNvGrpSpPr/>
          <p:nvPr/>
        </p:nvGrpSpPr>
        <p:grpSpPr>
          <a:xfrm>
            <a:off x="6348495" y="5009470"/>
            <a:ext cx="4738195" cy="754955"/>
            <a:chOff x="1201728" y="5317572"/>
            <a:chExt cx="4738195" cy="754955"/>
          </a:xfrm>
        </p:grpSpPr>
        <p:sp>
          <p:nvSpPr>
            <p:cNvPr id="57" name="TextBox 56">
              <a:extLst>
                <a:ext uri="{FF2B5EF4-FFF2-40B4-BE49-F238E27FC236}">
                  <a16:creationId xmlns:a16="http://schemas.microsoft.com/office/drawing/2014/main" id="{F2BF4F5E-D8D6-4AE0-889A-B887E652E543}"/>
                </a:ext>
              </a:extLst>
            </p:cNvPr>
            <p:cNvSpPr txBox="1"/>
            <p:nvPr/>
          </p:nvSpPr>
          <p:spPr>
            <a:xfrm>
              <a:off x="1201728" y="5317572"/>
              <a:ext cx="4738195" cy="307777"/>
            </a:xfrm>
            <a:prstGeom prst="rect">
              <a:avLst/>
            </a:prstGeom>
            <a:noFill/>
          </p:spPr>
          <p:txBody>
            <a:bodyPr wrap="square" rtlCol="0" anchor="ctr">
              <a:spAutoFit/>
            </a:bodyPr>
            <a:lstStyle/>
            <a:p>
              <a:pPr algn="r"/>
              <a:r>
                <a:rPr lang="ar-DZ" altLang="ko-KR" sz="1400" b="1" dirty="0">
                  <a:solidFill>
                    <a:schemeClr val="tx1">
                      <a:lumMod val="75000"/>
                      <a:lumOff val="25000"/>
                    </a:schemeClr>
                  </a:solidFill>
                  <a:latin typeface="Ara Aqeeq Bold" panose="00000500000000000000" pitchFamily="2" charset="-78"/>
                  <a:cs typeface="Ara Aqeeq Bold" panose="00000500000000000000" pitchFamily="2" charset="-78"/>
                </a:rPr>
                <a:t>العنوان هنا</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58" name="TextBox 57">
              <a:extLst>
                <a:ext uri="{FF2B5EF4-FFF2-40B4-BE49-F238E27FC236}">
                  <a16:creationId xmlns:a16="http://schemas.microsoft.com/office/drawing/2014/main" id="{0852FBE9-A4A0-499D-89E0-8F856435CE7D}"/>
                </a:ext>
              </a:extLst>
            </p:cNvPr>
            <p:cNvSpPr txBox="1"/>
            <p:nvPr/>
          </p:nvSpPr>
          <p:spPr>
            <a:xfrm>
              <a:off x="1201728" y="5610862"/>
              <a:ext cx="473819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59" name="Rounded Rectangle 58">
            <a:extLst>
              <a:ext uri="{FF2B5EF4-FFF2-40B4-BE49-F238E27FC236}">
                <a16:creationId xmlns:a16="http://schemas.microsoft.com/office/drawing/2014/main" id="{0C49D89B-24AA-4710-9FD1-862F4A18C01F}"/>
              </a:ext>
            </a:extLst>
          </p:cNvPr>
          <p:cNvSpPr/>
          <p:nvPr/>
        </p:nvSpPr>
        <p:spPr>
          <a:xfrm rot="10800000">
            <a:off x="3847655" y="1696425"/>
            <a:ext cx="557156" cy="4068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0" name="Rounded Rectangle 60">
            <a:extLst>
              <a:ext uri="{FF2B5EF4-FFF2-40B4-BE49-F238E27FC236}">
                <a16:creationId xmlns:a16="http://schemas.microsoft.com/office/drawing/2014/main" id="{30B7FEC6-698D-424A-BCA0-DA4B7679D76E}"/>
              </a:ext>
            </a:extLst>
          </p:cNvPr>
          <p:cNvSpPr/>
          <p:nvPr/>
        </p:nvSpPr>
        <p:spPr>
          <a:xfrm rot="10800000">
            <a:off x="561034" y="1696425"/>
            <a:ext cx="557156" cy="4068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1" name="Rounded Rectangle 61">
            <a:extLst>
              <a:ext uri="{FF2B5EF4-FFF2-40B4-BE49-F238E27FC236}">
                <a16:creationId xmlns:a16="http://schemas.microsoft.com/office/drawing/2014/main" id="{A6679626-DB8E-43C2-B2F2-37C8ADEA35AB}"/>
              </a:ext>
            </a:extLst>
          </p:cNvPr>
          <p:cNvSpPr/>
          <p:nvPr/>
        </p:nvSpPr>
        <p:spPr>
          <a:xfrm rot="10800000">
            <a:off x="1656574" y="1696425"/>
            <a:ext cx="557156" cy="4068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2" name="Rounded Rectangle 62">
            <a:extLst>
              <a:ext uri="{FF2B5EF4-FFF2-40B4-BE49-F238E27FC236}">
                <a16:creationId xmlns:a16="http://schemas.microsoft.com/office/drawing/2014/main" id="{67071627-048D-4A28-840B-31083E80CFC0}"/>
              </a:ext>
            </a:extLst>
          </p:cNvPr>
          <p:cNvSpPr/>
          <p:nvPr/>
        </p:nvSpPr>
        <p:spPr>
          <a:xfrm rot="10800000">
            <a:off x="2752114" y="1696425"/>
            <a:ext cx="557156" cy="4068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3" name="Rounded Rectangle 63">
            <a:extLst>
              <a:ext uri="{FF2B5EF4-FFF2-40B4-BE49-F238E27FC236}">
                <a16:creationId xmlns:a16="http://schemas.microsoft.com/office/drawing/2014/main" id="{73BD8662-141D-46C2-9093-9F4370CEF25F}"/>
              </a:ext>
            </a:extLst>
          </p:cNvPr>
          <p:cNvSpPr/>
          <p:nvPr/>
        </p:nvSpPr>
        <p:spPr>
          <a:xfrm rot="10800000">
            <a:off x="4943196" y="1696425"/>
            <a:ext cx="557156" cy="4068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graphicFrame>
        <p:nvGraphicFramePr>
          <p:cNvPr id="64" name="Chart 7">
            <a:extLst>
              <a:ext uri="{FF2B5EF4-FFF2-40B4-BE49-F238E27FC236}">
                <a16:creationId xmlns:a16="http://schemas.microsoft.com/office/drawing/2014/main" id="{5D212897-CB1B-4CF0-8D5B-BF47248E3350}"/>
              </a:ext>
            </a:extLst>
          </p:cNvPr>
          <p:cNvGraphicFramePr/>
          <p:nvPr>
            <p:extLst>
              <p:ext uri="{D42A27DB-BD31-4B8C-83A1-F6EECF244321}">
                <p14:modId xmlns:p14="http://schemas.microsoft.com/office/powerpoint/2010/main" val="1915366403"/>
              </p:ext>
            </p:extLst>
          </p:nvPr>
        </p:nvGraphicFramePr>
        <p:xfrm>
          <a:off x="154754" y="2053594"/>
          <a:ext cx="5754130" cy="3526863"/>
        </p:xfrm>
        <a:graphic>
          <a:graphicData uri="http://schemas.openxmlformats.org/drawingml/2006/chart">
            <c:chart xmlns:c="http://schemas.openxmlformats.org/drawingml/2006/chart" xmlns:r="http://schemas.openxmlformats.org/officeDocument/2006/relationships" r:id="rId2"/>
          </a:graphicData>
        </a:graphic>
      </p:graphicFrame>
      <p:sp>
        <p:nvSpPr>
          <p:cNvPr id="65" name="Oval 8">
            <a:extLst>
              <a:ext uri="{FF2B5EF4-FFF2-40B4-BE49-F238E27FC236}">
                <a16:creationId xmlns:a16="http://schemas.microsoft.com/office/drawing/2014/main" id="{39FE435F-126A-4F54-A96B-F9ADF0BD5F8F}"/>
              </a:ext>
            </a:extLst>
          </p:cNvPr>
          <p:cNvSpPr/>
          <p:nvPr/>
        </p:nvSpPr>
        <p:spPr>
          <a:xfrm>
            <a:off x="1689420" y="3520109"/>
            <a:ext cx="492846" cy="492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6" name="Oval 9">
            <a:extLst>
              <a:ext uri="{FF2B5EF4-FFF2-40B4-BE49-F238E27FC236}">
                <a16:creationId xmlns:a16="http://schemas.microsoft.com/office/drawing/2014/main" id="{1F9136A5-98EB-4A0A-8EB6-83D13CFE53F2}"/>
              </a:ext>
            </a:extLst>
          </p:cNvPr>
          <p:cNvSpPr/>
          <p:nvPr/>
        </p:nvSpPr>
        <p:spPr>
          <a:xfrm>
            <a:off x="2785058" y="3028953"/>
            <a:ext cx="492846" cy="4928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7" name="Oval 10">
            <a:extLst>
              <a:ext uri="{FF2B5EF4-FFF2-40B4-BE49-F238E27FC236}">
                <a16:creationId xmlns:a16="http://schemas.microsoft.com/office/drawing/2014/main" id="{BC5925F7-A3DA-4721-9D45-63868648A3A6}"/>
              </a:ext>
            </a:extLst>
          </p:cNvPr>
          <p:cNvSpPr/>
          <p:nvPr/>
        </p:nvSpPr>
        <p:spPr>
          <a:xfrm>
            <a:off x="3880696" y="2383713"/>
            <a:ext cx="492846" cy="4928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8" name="Oval 11">
            <a:extLst>
              <a:ext uri="{FF2B5EF4-FFF2-40B4-BE49-F238E27FC236}">
                <a16:creationId xmlns:a16="http://schemas.microsoft.com/office/drawing/2014/main" id="{3F48A10C-9D85-42A8-8B4C-4E5572E98B02}"/>
              </a:ext>
            </a:extLst>
          </p:cNvPr>
          <p:cNvSpPr/>
          <p:nvPr/>
        </p:nvSpPr>
        <p:spPr>
          <a:xfrm>
            <a:off x="593782" y="4005861"/>
            <a:ext cx="492846" cy="4928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9" name="Oval 12">
            <a:extLst>
              <a:ext uri="{FF2B5EF4-FFF2-40B4-BE49-F238E27FC236}">
                <a16:creationId xmlns:a16="http://schemas.microsoft.com/office/drawing/2014/main" id="{DDC807B7-2F81-4023-98AF-2AA3E575EF16}"/>
              </a:ext>
            </a:extLst>
          </p:cNvPr>
          <p:cNvSpPr/>
          <p:nvPr/>
        </p:nvSpPr>
        <p:spPr>
          <a:xfrm>
            <a:off x="719011" y="5333327"/>
            <a:ext cx="241200" cy="24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Ara Aqeeq Bold" panose="00000500000000000000" pitchFamily="2" charset="-78"/>
              <a:cs typeface="Ara Aqeeq Bold" panose="00000500000000000000" pitchFamily="2" charset="-78"/>
            </a:endParaRPr>
          </a:p>
        </p:txBody>
      </p:sp>
      <p:sp>
        <p:nvSpPr>
          <p:cNvPr id="70" name="Oval 13">
            <a:extLst>
              <a:ext uri="{FF2B5EF4-FFF2-40B4-BE49-F238E27FC236}">
                <a16:creationId xmlns:a16="http://schemas.microsoft.com/office/drawing/2014/main" id="{6C53441B-04F4-4CF3-BCD0-15775C4AD5D1}"/>
              </a:ext>
            </a:extLst>
          </p:cNvPr>
          <p:cNvSpPr/>
          <p:nvPr/>
        </p:nvSpPr>
        <p:spPr>
          <a:xfrm>
            <a:off x="1814552" y="5333327"/>
            <a:ext cx="241200" cy="241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Ara Aqeeq Bold" panose="00000500000000000000" pitchFamily="2" charset="-78"/>
              <a:cs typeface="Ara Aqeeq Bold" panose="00000500000000000000" pitchFamily="2" charset="-78"/>
            </a:endParaRPr>
          </a:p>
        </p:txBody>
      </p:sp>
      <p:sp>
        <p:nvSpPr>
          <p:cNvPr id="71" name="Oval 14">
            <a:extLst>
              <a:ext uri="{FF2B5EF4-FFF2-40B4-BE49-F238E27FC236}">
                <a16:creationId xmlns:a16="http://schemas.microsoft.com/office/drawing/2014/main" id="{3ACCB6F7-DB66-45D0-976A-5B862F9B0545}"/>
              </a:ext>
            </a:extLst>
          </p:cNvPr>
          <p:cNvSpPr/>
          <p:nvPr/>
        </p:nvSpPr>
        <p:spPr>
          <a:xfrm>
            <a:off x="2910093" y="5333327"/>
            <a:ext cx="241200" cy="241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Ara Aqeeq Bold" panose="00000500000000000000" pitchFamily="2" charset="-78"/>
              <a:cs typeface="Ara Aqeeq Bold" panose="00000500000000000000" pitchFamily="2" charset="-78"/>
            </a:endParaRPr>
          </a:p>
        </p:txBody>
      </p:sp>
      <p:sp>
        <p:nvSpPr>
          <p:cNvPr id="72" name="Oval 15">
            <a:extLst>
              <a:ext uri="{FF2B5EF4-FFF2-40B4-BE49-F238E27FC236}">
                <a16:creationId xmlns:a16="http://schemas.microsoft.com/office/drawing/2014/main" id="{13213BB2-14D6-471C-BF83-80756AB263DD}"/>
              </a:ext>
            </a:extLst>
          </p:cNvPr>
          <p:cNvSpPr/>
          <p:nvPr/>
        </p:nvSpPr>
        <p:spPr>
          <a:xfrm>
            <a:off x="4005634" y="5333327"/>
            <a:ext cx="241200" cy="241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Ara Aqeeq Bold" panose="00000500000000000000" pitchFamily="2" charset="-78"/>
              <a:cs typeface="Ara Aqeeq Bold" panose="00000500000000000000" pitchFamily="2" charset="-78"/>
            </a:endParaRPr>
          </a:p>
        </p:txBody>
      </p:sp>
      <p:sp>
        <p:nvSpPr>
          <p:cNvPr id="73" name="TextBox 16">
            <a:extLst>
              <a:ext uri="{FF2B5EF4-FFF2-40B4-BE49-F238E27FC236}">
                <a16:creationId xmlns:a16="http://schemas.microsoft.com/office/drawing/2014/main" id="{CCD2110D-6E3A-42AE-8534-E4707628B62D}"/>
              </a:ext>
            </a:extLst>
          </p:cNvPr>
          <p:cNvSpPr txBox="1"/>
          <p:nvPr/>
        </p:nvSpPr>
        <p:spPr>
          <a:xfrm>
            <a:off x="583299" y="4113785"/>
            <a:ext cx="513813" cy="276999"/>
          </a:xfrm>
          <a:prstGeom prst="rect">
            <a:avLst/>
          </a:prstGeom>
          <a:noFill/>
        </p:spPr>
        <p:txBody>
          <a:bodyPr wrap="square" rtlCol="0" anchor="ctr">
            <a:spAutoFit/>
          </a:bodyPr>
          <a:lstStyle/>
          <a:p>
            <a:pPr algn="ctr"/>
            <a:r>
              <a:rPr lang="en-US" altLang="ko-KR" sz="1200" b="1" dirty="0">
                <a:solidFill>
                  <a:schemeClr val="bg1"/>
                </a:solidFill>
                <a:latin typeface="Ara Aqeeq Bold" panose="00000500000000000000" pitchFamily="2" charset="-78"/>
                <a:cs typeface="Ara Aqeeq Bold" panose="00000500000000000000" pitchFamily="2" charset="-78"/>
              </a:rPr>
              <a:t>30%</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sp>
        <p:nvSpPr>
          <p:cNvPr id="74" name="TextBox 17">
            <a:extLst>
              <a:ext uri="{FF2B5EF4-FFF2-40B4-BE49-F238E27FC236}">
                <a16:creationId xmlns:a16="http://schemas.microsoft.com/office/drawing/2014/main" id="{2B3AFF79-5F73-4F62-A017-5357DA491FE9}"/>
              </a:ext>
            </a:extLst>
          </p:cNvPr>
          <p:cNvSpPr txBox="1"/>
          <p:nvPr/>
        </p:nvSpPr>
        <p:spPr>
          <a:xfrm>
            <a:off x="1678937" y="3628035"/>
            <a:ext cx="513813" cy="276999"/>
          </a:xfrm>
          <a:prstGeom prst="rect">
            <a:avLst/>
          </a:prstGeom>
          <a:noFill/>
        </p:spPr>
        <p:txBody>
          <a:bodyPr wrap="square" rtlCol="0" anchor="ctr">
            <a:spAutoFit/>
          </a:bodyPr>
          <a:lstStyle/>
          <a:p>
            <a:pPr algn="ctr"/>
            <a:r>
              <a:rPr lang="en-US" altLang="ko-KR" sz="1200" b="1" dirty="0">
                <a:solidFill>
                  <a:schemeClr val="bg1"/>
                </a:solidFill>
                <a:latin typeface="Ara Aqeeq Bold" panose="00000500000000000000" pitchFamily="2" charset="-78"/>
                <a:cs typeface="Ara Aqeeq Bold" panose="00000500000000000000" pitchFamily="2" charset="-78"/>
              </a:rPr>
              <a:t>45%</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sp>
        <p:nvSpPr>
          <p:cNvPr id="75" name="TextBox 18">
            <a:extLst>
              <a:ext uri="{FF2B5EF4-FFF2-40B4-BE49-F238E27FC236}">
                <a16:creationId xmlns:a16="http://schemas.microsoft.com/office/drawing/2014/main" id="{A8FFFD62-9384-40E3-B149-44919AD08C65}"/>
              </a:ext>
            </a:extLst>
          </p:cNvPr>
          <p:cNvSpPr txBox="1"/>
          <p:nvPr/>
        </p:nvSpPr>
        <p:spPr>
          <a:xfrm>
            <a:off x="2774575" y="3136878"/>
            <a:ext cx="513813" cy="276999"/>
          </a:xfrm>
          <a:prstGeom prst="rect">
            <a:avLst/>
          </a:prstGeom>
          <a:noFill/>
        </p:spPr>
        <p:txBody>
          <a:bodyPr wrap="square" rtlCol="0" anchor="ctr">
            <a:spAutoFit/>
          </a:bodyPr>
          <a:lstStyle/>
          <a:p>
            <a:pPr algn="ctr"/>
            <a:r>
              <a:rPr lang="en-US" altLang="ko-KR" sz="1200" b="1" dirty="0">
                <a:solidFill>
                  <a:schemeClr val="bg1"/>
                </a:solidFill>
                <a:latin typeface="Ara Aqeeq Bold" panose="00000500000000000000" pitchFamily="2" charset="-78"/>
                <a:cs typeface="Ara Aqeeq Bold" panose="00000500000000000000" pitchFamily="2" charset="-78"/>
              </a:rPr>
              <a:t>60%</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sp>
        <p:nvSpPr>
          <p:cNvPr id="76" name="TextBox 19">
            <a:extLst>
              <a:ext uri="{FF2B5EF4-FFF2-40B4-BE49-F238E27FC236}">
                <a16:creationId xmlns:a16="http://schemas.microsoft.com/office/drawing/2014/main" id="{B16F0994-2C44-4CFD-9B51-39B4C01C4B99}"/>
              </a:ext>
            </a:extLst>
          </p:cNvPr>
          <p:cNvSpPr txBox="1"/>
          <p:nvPr/>
        </p:nvSpPr>
        <p:spPr>
          <a:xfrm>
            <a:off x="3870213" y="2491638"/>
            <a:ext cx="513813" cy="276999"/>
          </a:xfrm>
          <a:prstGeom prst="rect">
            <a:avLst/>
          </a:prstGeom>
          <a:noFill/>
        </p:spPr>
        <p:txBody>
          <a:bodyPr wrap="square" rtlCol="0" anchor="ctr">
            <a:spAutoFit/>
          </a:bodyPr>
          <a:lstStyle/>
          <a:p>
            <a:pPr algn="ctr"/>
            <a:r>
              <a:rPr lang="en-US" altLang="ko-KR" sz="1200" b="1" dirty="0">
                <a:solidFill>
                  <a:schemeClr val="bg1"/>
                </a:solidFill>
                <a:latin typeface="Ara Aqeeq Bold" panose="00000500000000000000" pitchFamily="2" charset="-78"/>
                <a:cs typeface="Ara Aqeeq Bold" panose="00000500000000000000" pitchFamily="2" charset="-78"/>
              </a:rPr>
              <a:t>80%</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sp>
        <p:nvSpPr>
          <p:cNvPr id="77" name="TextBox 20">
            <a:extLst>
              <a:ext uri="{FF2B5EF4-FFF2-40B4-BE49-F238E27FC236}">
                <a16:creationId xmlns:a16="http://schemas.microsoft.com/office/drawing/2014/main" id="{A4ADA525-5D3C-4DAE-BD08-42D8BA69D82B}"/>
              </a:ext>
            </a:extLst>
          </p:cNvPr>
          <p:cNvSpPr txBox="1"/>
          <p:nvPr/>
        </p:nvSpPr>
        <p:spPr>
          <a:xfrm>
            <a:off x="446573" y="5767986"/>
            <a:ext cx="786079"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78" name="TextBox 21">
            <a:extLst>
              <a:ext uri="{FF2B5EF4-FFF2-40B4-BE49-F238E27FC236}">
                <a16:creationId xmlns:a16="http://schemas.microsoft.com/office/drawing/2014/main" id="{E464F30B-98CA-437A-BAAE-308DB9C2119E}"/>
              </a:ext>
            </a:extLst>
          </p:cNvPr>
          <p:cNvSpPr txBox="1"/>
          <p:nvPr/>
        </p:nvSpPr>
        <p:spPr>
          <a:xfrm>
            <a:off x="1542114" y="5767986"/>
            <a:ext cx="786079"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79" name="TextBox 22">
            <a:extLst>
              <a:ext uri="{FF2B5EF4-FFF2-40B4-BE49-F238E27FC236}">
                <a16:creationId xmlns:a16="http://schemas.microsoft.com/office/drawing/2014/main" id="{0BF7C2D7-CC5E-43FC-83CC-AFC1211D6C7B}"/>
              </a:ext>
            </a:extLst>
          </p:cNvPr>
          <p:cNvSpPr txBox="1"/>
          <p:nvPr/>
        </p:nvSpPr>
        <p:spPr>
          <a:xfrm>
            <a:off x="2637655" y="5767986"/>
            <a:ext cx="786079"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80" name="TextBox 23">
            <a:extLst>
              <a:ext uri="{FF2B5EF4-FFF2-40B4-BE49-F238E27FC236}">
                <a16:creationId xmlns:a16="http://schemas.microsoft.com/office/drawing/2014/main" id="{37E5FD5D-DF64-4A96-95C5-7C838E9E703F}"/>
              </a:ext>
            </a:extLst>
          </p:cNvPr>
          <p:cNvSpPr txBox="1"/>
          <p:nvPr/>
        </p:nvSpPr>
        <p:spPr>
          <a:xfrm>
            <a:off x="3733196" y="5767986"/>
            <a:ext cx="786079"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81" name="Oval 24">
            <a:extLst>
              <a:ext uri="{FF2B5EF4-FFF2-40B4-BE49-F238E27FC236}">
                <a16:creationId xmlns:a16="http://schemas.microsoft.com/office/drawing/2014/main" id="{C73C626C-C5C8-4D1F-A0DB-87F35BDE8E32}"/>
              </a:ext>
            </a:extLst>
          </p:cNvPr>
          <p:cNvSpPr/>
          <p:nvPr/>
        </p:nvSpPr>
        <p:spPr>
          <a:xfrm>
            <a:off x="5101174" y="5333327"/>
            <a:ext cx="241200" cy="241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Ara Aqeeq Bold" panose="00000500000000000000" pitchFamily="2" charset="-78"/>
              <a:cs typeface="Ara Aqeeq Bold" panose="00000500000000000000" pitchFamily="2" charset="-78"/>
            </a:endParaRPr>
          </a:p>
        </p:txBody>
      </p:sp>
      <p:sp>
        <p:nvSpPr>
          <p:cNvPr id="82" name="Oval 25">
            <a:extLst>
              <a:ext uri="{FF2B5EF4-FFF2-40B4-BE49-F238E27FC236}">
                <a16:creationId xmlns:a16="http://schemas.microsoft.com/office/drawing/2014/main" id="{85189258-1547-49ED-92E5-0C3C06FA7AAB}"/>
              </a:ext>
            </a:extLst>
          </p:cNvPr>
          <p:cNvSpPr/>
          <p:nvPr/>
        </p:nvSpPr>
        <p:spPr>
          <a:xfrm>
            <a:off x="4976334" y="2057653"/>
            <a:ext cx="492846" cy="4928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83" name="TextBox 26">
            <a:extLst>
              <a:ext uri="{FF2B5EF4-FFF2-40B4-BE49-F238E27FC236}">
                <a16:creationId xmlns:a16="http://schemas.microsoft.com/office/drawing/2014/main" id="{AE18339B-12A2-4447-87E6-140D20084F68}"/>
              </a:ext>
            </a:extLst>
          </p:cNvPr>
          <p:cNvSpPr txBox="1"/>
          <p:nvPr/>
        </p:nvSpPr>
        <p:spPr>
          <a:xfrm>
            <a:off x="4965851" y="2165578"/>
            <a:ext cx="513813" cy="276999"/>
          </a:xfrm>
          <a:prstGeom prst="rect">
            <a:avLst/>
          </a:prstGeom>
          <a:noFill/>
        </p:spPr>
        <p:txBody>
          <a:bodyPr wrap="square" rtlCol="0" anchor="ctr">
            <a:spAutoFit/>
          </a:bodyPr>
          <a:lstStyle/>
          <a:p>
            <a:pPr algn="ctr"/>
            <a:r>
              <a:rPr lang="en-US" altLang="ko-KR" sz="1200" b="1" dirty="0">
                <a:solidFill>
                  <a:schemeClr val="bg1"/>
                </a:solidFill>
                <a:latin typeface="Ara Aqeeq Bold" panose="00000500000000000000" pitchFamily="2" charset="-78"/>
                <a:cs typeface="Ara Aqeeq Bold" panose="00000500000000000000" pitchFamily="2" charset="-78"/>
              </a:rPr>
              <a:t>90%</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sp>
        <p:nvSpPr>
          <p:cNvPr id="84" name="TextBox 27">
            <a:extLst>
              <a:ext uri="{FF2B5EF4-FFF2-40B4-BE49-F238E27FC236}">
                <a16:creationId xmlns:a16="http://schemas.microsoft.com/office/drawing/2014/main" id="{BCA93292-1333-4E2D-B236-845F4BABA86A}"/>
              </a:ext>
            </a:extLst>
          </p:cNvPr>
          <p:cNvSpPr txBox="1"/>
          <p:nvPr/>
        </p:nvSpPr>
        <p:spPr>
          <a:xfrm>
            <a:off x="4828736" y="5767986"/>
            <a:ext cx="786079"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nvGrpSpPr>
          <p:cNvPr id="85" name="Group 28">
            <a:extLst>
              <a:ext uri="{FF2B5EF4-FFF2-40B4-BE49-F238E27FC236}">
                <a16:creationId xmlns:a16="http://schemas.microsoft.com/office/drawing/2014/main" id="{0A41508E-DFE0-4537-B033-722245A51970}"/>
              </a:ext>
            </a:extLst>
          </p:cNvPr>
          <p:cNvGrpSpPr/>
          <p:nvPr/>
        </p:nvGrpSpPr>
        <p:grpSpPr>
          <a:xfrm>
            <a:off x="11182037" y="1501969"/>
            <a:ext cx="207464" cy="206152"/>
            <a:chOff x="2411760" y="3708613"/>
            <a:chExt cx="206152" cy="206152"/>
          </a:xfrm>
        </p:grpSpPr>
        <p:sp>
          <p:nvSpPr>
            <p:cNvPr id="86" name="Oval 29">
              <a:extLst>
                <a:ext uri="{FF2B5EF4-FFF2-40B4-BE49-F238E27FC236}">
                  <a16:creationId xmlns:a16="http://schemas.microsoft.com/office/drawing/2014/main" id="{AA00A826-3E76-469C-B57E-5B5E082937AA}"/>
                </a:ext>
              </a:extLst>
            </p:cNvPr>
            <p:cNvSpPr/>
            <p:nvPr/>
          </p:nvSpPr>
          <p:spPr>
            <a:xfrm flipH="1">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87" name="Chevron 91">
              <a:extLst>
                <a:ext uri="{FF2B5EF4-FFF2-40B4-BE49-F238E27FC236}">
                  <a16:creationId xmlns:a16="http://schemas.microsoft.com/office/drawing/2014/main" id="{BA7DB6E8-4E9A-44A6-9343-A02679850E59}"/>
                </a:ext>
              </a:extLst>
            </p:cNvPr>
            <p:cNvSpPr/>
            <p:nvPr/>
          </p:nvSpPr>
          <p:spPr>
            <a:xfrm flipH="1">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88" name="Group 34">
            <a:extLst>
              <a:ext uri="{FF2B5EF4-FFF2-40B4-BE49-F238E27FC236}">
                <a16:creationId xmlns:a16="http://schemas.microsoft.com/office/drawing/2014/main" id="{EACCBFC5-753C-44EA-ACC3-F19E84D524E4}"/>
              </a:ext>
            </a:extLst>
          </p:cNvPr>
          <p:cNvGrpSpPr/>
          <p:nvPr/>
        </p:nvGrpSpPr>
        <p:grpSpPr>
          <a:xfrm flipH="1">
            <a:off x="11182037" y="2392344"/>
            <a:ext cx="207464" cy="206152"/>
            <a:chOff x="2411760" y="3708613"/>
            <a:chExt cx="206152" cy="206152"/>
          </a:xfrm>
        </p:grpSpPr>
        <p:sp>
          <p:nvSpPr>
            <p:cNvPr id="89" name="Oval 35">
              <a:extLst>
                <a:ext uri="{FF2B5EF4-FFF2-40B4-BE49-F238E27FC236}">
                  <a16:creationId xmlns:a16="http://schemas.microsoft.com/office/drawing/2014/main" id="{4250FE9C-7648-429C-B208-3976305FEEFB}"/>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90" name="Chevron 98">
              <a:extLst>
                <a:ext uri="{FF2B5EF4-FFF2-40B4-BE49-F238E27FC236}">
                  <a16:creationId xmlns:a16="http://schemas.microsoft.com/office/drawing/2014/main" id="{E5B1AA32-F144-4558-BBD0-FAEE30C75064}"/>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91" name="Group 40">
            <a:extLst>
              <a:ext uri="{FF2B5EF4-FFF2-40B4-BE49-F238E27FC236}">
                <a16:creationId xmlns:a16="http://schemas.microsoft.com/office/drawing/2014/main" id="{0AB14519-7AAB-43CE-9DA4-79B289A3EB5F}"/>
              </a:ext>
            </a:extLst>
          </p:cNvPr>
          <p:cNvGrpSpPr/>
          <p:nvPr/>
        </p:nvGrpSpPr>
        <p:grpSpPr>
          <a:xfrm flipH="1">
            <a:off x="11182037" y="3282719"/>
            <a:ext cx="207464" cy="206152"/>
            <a:chOff x="2411760" y="3708613"/>
            <a:chExt cx="206152" cy="206152"/>
          </a:xfrm>
        </p:grpSpPr>
        <p:sp>
          <p:nvSpPr>
            <p:cNvPr id="92" name="Oval 41">
              <a:extLst>
                <a:ext uri="{FF2B5EF4-FFF2-40B4-BE49-F238E27FC236}">
                  <a16:creationId xmlns:a16="http://schemas.microsoft.com/office/drawing/2014/main" id="{ED9463B6-44CC-46BC-ADE5-AAF762606FCF}"/>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93" name="Chevron 105">
              <a:extLst>
                <a:ext uri="{FF2B5EF4-FFF2-40B4-BE49-F238E27FC236}">
                  <a16:creationId xmlns:a16="http://schemas.microsoft.com/office/drawing/2014/main" id="{601230DC-D5E2-4758-9A4D-6F1C1F1E43E8}"/>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94" name="Group 46">
            <a:extLst>
              <a:ext uri="{FF2B5EF4-FFF2-40B4-BE49-F238E27FC236}">
                <a16:creationId xmlns:a16="http://schemas.microsoft.com/office/drawing/2014/main" id="{539EFAB9-E1D2-46CF-8884-28C8634E1572}"/>
              </a:ext>
            </a:extLst>
          </p:cNvPr>
          <p:cNvGrpSpPr/>
          <p:nvPr/>
        </p:nvGrpSpPr>
        <p:grpSpPr>
          <a:xfrm flipH="1">
            <a:off x="11182037" y="4173094"/>
            <a:ext cx="207464" cy="206152"/>
            <a:chOff x="2411760" y="3708613"/>
            <a:chExt cx="206152" cy="206152"/>
          </a:xfrm>
        </p:grpSpPr>
        <p:sp>
          <p:nvSpPr>
            <p:cNvPr id="95" name="Oval 47">
              <a:extLst>
                <a:ext uri="{FF2B5EF4-FFF2-40B4-BE49-F238E27FC236}">
                  <a16:creationId xmlns:a16="http://schemas.microsoft.com/office/drawing/2014/main" id="{F447B1FF-80E6-447B-ABFD-865227C83732}"/>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96" name="Chevron 112">
              <a:extLst>
                <a:ext uri="{FF2B5EF4-FFF2-40B4-BE49-F238E27FC236}">
                  <a16:creationId xmlns:a16="http://schemas.microsoft.com/office/drawing/2014/main" id="{547A68B6-BCEE-4E96-8FDE-4996C9C720C8}"/>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97" name="Group 52">
            <a:extLst>
              <a:ext uri="{FF2B5EF4-FFF2-40B4-BE49-F238E27FC236}">
                <a16:creationId xmlns:a16="http://schemas.microsoft.com/office/drawing/2014/main" id="{D67B7774-BA64-4DF6-AC34-72BE6ECB11F1}"/>
              </a:ext>
            </a:extLst>
          </p:cNvPr>
          <p:cNvGrpSpPr/>
          <p:nvPr/>
        </p:nvGrpSpPr>
        <p:grpSpPr>
          <a:xfrm flipH="1">
            <a:off x="11182037" y="5063469"/>
            <a:ext cx="207464" cy="206152"/>
            <a:chOff x="2411760" y="3708613"/>
            <a:chExt cx="206152" cy="206152"/>
          </a:xfrm>
        </p:grpSpPr>
        <p:sp>
          <p:nvSpPr>
            <p:cNvPr id="98" name="Oval 53">
              <a:extLst>
                <a:ext uri="{FF2B5EF4-FFF2-40B4-BE49-F238E27FC236}">
                  <a16:creationId xmlns:a16="http://schemas.microsoft.com/office/drawing/2014/main" id="{A45BD25F-F496-4693-B603-F03E1BAD593D}"/>
                </a:ext>
              </a:extLst>
            </p:cNvPr>
            <p:cNvSpPr/>
            <p:nvPr/>
          </p:nvSpPr>
          <p:spPr>
            <a:xfrm>
              <a:off x="2411760" y="3708613"/>
              <a:ext cx="206152" cy="2061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99" name="Chevron 119">
              <a:extLst>
                <a:ext uri="{FF2B5EF4-FFF2-40B4-BE49-F238E27FC236}">
                  <a16:creationId xmlns:a16="http://schemas.microsoft.com/office/drawing/2014/main" id="{36F14F59-B16D-461E-98C9-ACBB43D00C0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382729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500" fill="hold"/>
                                        <p:tgtEl>
                                          <p:spTgt spid="64"/>
                                        </p:tgtEl>
                                        <p:attrNameLst>
                                          <p:attrName>ppt_w</p:attrName>
                                        </p:attrNameLst>
                                      </p:cBhvr>
                                      <p:tavLst>
                                        <p:tav tm="0">
                                          <p:val>
                                            <p:fltVal val="0"/>
                                          </p:val>
                                        </p:tav>
                                        <p:tav tm="100000">
                                          <p:val>
                                            <p:strVal val="#ppt_w"/>
                                          </p:val>
                                        </p:tav>
                                      </p:tavLst>
                                    </p:anim>
                                    <p:anim calcmode="lin" valueType="num">
                                      <p:cBhvr>
                                        <p:cTn id="74" dur="500" fill="hold"/>
                                        <p:tgtEl>
                                          <p:spTgt spid="64"/>
                                        </p:tgtEl>
                                        <p:attrNameLst>
                                          <p:attrName>ppt_h</p:attrName>
                                        </p:attrNameLst>
                                      </p:cBhvr>
                                      <p:tavLst>
                                        <p:tav tm="0">
                                          <p:val>
                                            <p:fltVal val="0"/>
                                          </p:val>
                                        </p:tav>
                                        <p:tav tm="100000">
                                          <p:val>
                                            <p:strVal val="#ppt_h"/>
                                          </p:val>
                                        </p:tav>
                                      </p:tavLst>
                                    </p:anim>
                                    <p:animEffect transition="in" filter="fade">
                                      <p:cBhvr>
                                        <p:cTn id="75" dur="500"/>
                                        <p:tgtEl>
                                          <p:spTgt spid="6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animEffect transition="in" filter="fade">
                                      <p:cBhvr>
                                        <p:cTn id="81" dur="500"/>
                                        <p:tgtEl>
                                          <p:spTgt spid="6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p:cTn id="85" dur="500" fill="hold"/>
                                        <p:tgtEl>
                                          <p:spTgt spid="66"/>
                                        </p:tgtEl>
                                        <p:attrNameLst>
                                          <p:attrName>ppt_w</p:attrName>
                                        </p:attrNameLst>
                                      </p:cBhvr>
                                      <p:tavLst>
                                        <p:tav tm="0">
                                          <p:val>
                                            <p:fltVal val="0"/>
                                          </p:val>
                                        </p:tav>
                                        <p:tav tm="100000">
                                          <p:val>
                                            <p:strVal val="#ppt_w"/>
                                          </p:val>
                                        </p:tav>
                                      </p:tavLst>
                                    </p:anim>
                                    <p:anim calcmode="lin" valueType="num">
                                      <p:cBhvr>
                                        <p:cTn id="86" dur="500" fill="hold"/>
                                        <p:tgtEl>
                                          <p:spTgt spid="66"/>
                                        </p:tgtEl>
                                        <p:attrNameLst>
                                          <p:attrName>ppt_h</p:attrName>
                                        </p:attrNameLst>
                                      </p:cBhvr>
                                      <p:tavLst>
                                        <p:tav tm="0">
                                          <p:val>
                                            <p:fltVal val="0"/>
                                          </p:val>
                                        </p:tav>
                                        <p:tav tm="100000">
                                          <p:val>
                                            <p:strVal val="#ppt_h"/>
                                          </p:val>
                                        </p:tav>
                                      </p:tavLst>
                                    </p:anim>
                                    <p:animEffect transition="in" filter="fade">
                                      <p:cBhvr>
                                        <p:cTn id="87" dur="500"/>
                                        <p:tgtEl>
                                          <p:spTgt spid="66"/>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71"/>
                                        </p:tgtEl>
                                        <p:attrNameLst>
                                          <p:attrName>style.visibility</p:attrName>
                                        </p:attrNameLst>
                                      </p:cBhvr>
                                      <p:to>
                                        <p:strVal val="visible"/>
                                      </p:to>
                                    </p:set>
                                    <p:anim calcmode="lin" valueType="num">
                                      <p:cBhvr>
                                        <p:cTn id="115" dur="500" fill="hold"/>
                                        <p:tgtEl>
                                          <p:spTgt spid="71"/>
                                        </p:tgtEl>
                                        <p:attrNameLst>
                                          <p:attrName>ppt_w</p:attrName>
                                        </p:attrNameLst>
                                      </p:cBhvr>
                                      <p:tavLst>
                                        <p:tav tm="0">
                                          <p:val>
                                            <p:fltVal val="0"/>
                                          </p:val>
                                        </p:tav>
                                        <p:tav tm="100000">
                                          <p:val>
                                            <p:strVal val="#ppt_w"/>
                                          </p:val>
                                        </p:tav>
                                      </p:tavLst>
                                    </p:anim>
                                    <p:anim calcmode="lin" valueType="num">
                                      <p:cBhvr>
                                        <p:cTn id="116" dur="500" fill="hold"/>
                                        <p:tgtEl>
                                          <p:spTgt spid="71"/>
                                        </p:tgtEl>
                                        <p:attrNameLst>
                                          <p:attrName>ppt_h</p:attrName>
                                        </p:attrNameLst>
                                      </p:cBhvr>
                                      <p:tavLst>
                                        <p:tav tm="0">
                                          <p:val>
                                            <p:fltVal val="0"/>
                                          </p:val>
                                        </p:tav>
                                        <p:tav tm="100000">
                                          <p:val>
                                            <p:strVal val="#ppt_h"/>
                                          </p:val>
                                        </p:tav>
                                      </p:tavLst>
                                    </p:anim>
                                    <p:animEffect transition="in" filter="fade">
                                      <p:cBhvr>
                                        <p:cTn id="117" dur="500"/>
                                        <p:tgtEl>
                                          <p:spTgt spid="71"/>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73"/>
                                        </p:tgtEl>
                                        <p:attrNameLst>
                                          <p:attrName>style.visibility</p:attrName>
                                        </p:attrNameLst>
                                      </p:cBhvr>
                                      <p:to>
                                        <p:strVal val="visible"/>
                                      </p:to>
                                    </p:set>
                                    <p:anim calcmode="lin" valueType="num">
                                      <p:cBhvr>
                                        <p:cTn id="127" dur="500" fill="hold"/>
                                        <p:tgtEl>
                                          <p:spTgt spid="73"/>
                                        </p:tgtEl>
                                        <p:attrNameLst>
                                          <p:attrName>ppt_w</p:attrName>
                                        </p:attrNameLst>
                                      </p:cBhvr>
                                      <p:tavLst>
                                        <p:tav tm="0">
                                          <p:val>
                                            <p:fltVal val="0"/>
                                          </p:val>
                                        </p:tav>
                                        <p:tav tm="100000">
                                          <p:val>
                                            <p:strVal val="#ppt_w"/>
                                          </p:val>
                                        </p:tav>
                                      </p:tavLst>
                                    </p:anim>
                                    <p:anim calcmode="lin" valueType="num">
                                      <p:cBhvr>
                                        <p:cTn id="128" dur="500" fill="hold"/>
                                        <p:tgtEl>
                                          <p:spTgt spid="73"/>
                                        </p:tgtEl>
                                        <p:attrNameLst>
                                          <p:attrName>ppt_h</p:attrName>
                                        </p:attrNameLst>
                                      </p:cBhvr>
                                      <p:tavLst>
                                        <p:tav tm="0">
                                          <p:val>
                                            <p:fltVal val="0"/>
                                          </p:val>
                                        </p:tav>
                                        <p:tav tm="100000">
                                          <p:val>
                                            <p:strVal val="#ppt_h"/>
                                          </p:val>
                                        </p:tav>
                                      </p:tavLst>
                                    </p:anim>
                                    <p:animEffect transition="in" filter="fade">
                                      <p:cBhvr>
                                        <p:cTn id="129" dur="500"/>
                                        <p:tgtEl>
                                          <p:spTgt spid="73"/>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500" fill="hold"/>
                                        <p:tgtEl>
                                          <p:spTgt spid="74"/>
                                        </p:tgtEl>
                                        <p:attrNameLst>
                                          <p:attrName>ppt_w</p:attrName>
                                        </p:attrNameLst>
                                      </p:cBhvr>
                                      <p:tavLst>
                                        <p:tav tm="0">
                                          <p:val>
                                            <p:fltVal val="0"/>
                                          </p:val>
                                        </p:tav>
                                        <p:tav tm="100000">
                                          <p:val>
                                            <p:strVal val="#ppt_w"/>
                                          </p:val>
                                        </p:tav>
                                      </p:tavLst>
                                    </p:anim>
                                    <p:anim calcmode="lin" valueType="num">
                                      <p:cBhvr>
                                        <p:cTn id="134" dur="500" fill="hold"/>
                                        <p:tgtEl>
                                          <p:spTgt spid="74"/>
                                        </p:tgtEl>
                                        <p:attrNameLst>
                                          <p:attrName>ppt_h</p:attrName>
                                        </p:attrNameLst>
                                      </p:cBhvr>
                                      <p:tavLst>
                                        <p:tav tm="0">
                                          <p:val>
                                            <p:fltVal val="0"/>
                                          </p:val>
                                        </p:tav>
                                        <p:tav tm="100000">
                                          <p:val>
                                            <p:strVal val="#ppt_h"/>
                                          </p:val>
                                        </p:tav>
                                      </p:tavLst>
                                    </p:anim>
                                    <p:animEffect transition="in" filter="fade">
                                      <p:cBhvr>
                                        <p:cTn id="135" dur="500"/>
                                        <p:tgtEl>
                                          <p:spTgt spid="74"/>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75"/>
                                        </p:tgtEl>
                                        <p:attrNameLst>
                                          <p:attrName>style.visibility</p:attrName>
                                        </p:attrNameLst>
                                      </p:cBhvr>
                                      <p:to>
                                        <p:strVal val="visible"/>
                                      </p:to>
                                    </p:set>
                                    <p:anim calcmode="lin" valueType="num">
                                      <p:cBhvr>
                                        <p:cTn id="139" dur="500" fill="hold"/>
                                        <p:tgtEl>
                                          <p:spTgt spid="75"/>
                                        </p:tgtEl>
                                        <p:attrNameLst>
                                          <p:attrName>ppt_w</p:attrName>
                                        </p:attrNameLst>
                                      </p:cBhvr>
                                      <p:tavLst>
                                        <p:tav tm="0">
                                          <p:val>
                                            <p:fltVal val="0"/>
                                          </p:val>
                                        </p:tav>
                                        <p:tav tm="100000">
                                          <p:val>
                                            <p:strVal val="#ppt_w"/>
                                          </p:val>
                                        </p:tav>
                                      </p:tavLst>
                                    </p:anim>
                                    <p:anim calcmode="lin" valueType="num">
                                      <p:cBhvr>
                                        <p:cTn id="140" dur="500" fill="hold"/>
                                        <p:tgtEl>
                                          <p:spTgt spid="75"/>
                                        </p:tgtEl>
                                        <p:attrNameLst>
                                          <p:attrName>ppt_h</p:attrName>
                                        </p:attrNameLst>
                                      </p:cBhvr>
                                      <p:tavLst>
                                        <p:tav tm="0">
                                          <p:val>
                                            <p:fltVal val="0"/>
                                          </p:val>
                                        </p:tav>
                                        <p:tav tm="100000">
                                          <p:val>
                                            <p:strVal val="#ppt_h"/>
                                          </p:val>
                                        </p:tav>
                                      </p:tavLst>
                                    </p:anim>
                                    <p:animEffect transition="in" filter="fade">
                                      <p:cBhvr>
                                        <p:cTn id="141" dur="500"/>
                                        <p:tgtEl>
                                          <p:spTgt spid="75"/>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76"/>
                                        </p:tgtEl>
                                        <p:attrNameLst>
                                          <p:attrName>style.visibility</p:attrName>
                                        </p:attrNameLst>
                                      </p:cBhvr>
                                      <p:to>
                                        <p:strVal val="visible"/>
                                      </p:to>
                                    </p:set>
                                    <p:anim calcmode="lin" valueType="num">
                                      <p:cBhvr>
                                        <p:cTn id="145" dur="500" fill="hold"/>
                                        <p:tgtEl>
                                          <p:spTgt spid="76"/>
                                        </p:tgtEl>
                                        <p:attrNameLst>
                                          <p:attrName>ppt_w</p:attrName>
                                        </p:attrNameLst>
                                      </p:cBhvr>
                                      <p:tavLst>
                                        <p:tav tm="0">
                                          <p:val>
                                            <p:fltVal val="0"/>
                                          </p:val>
                                        </p:tav>
                                        <p:tav tm="100000">
                                          <p:val>
                                            <p:strVal val="#ppt_w"/>
                                          </p:val>
                                        </p:tav>
                                      </p:tavLst>
                                    </p:anim>
                                    <p:anim calcmode="lin" valueType="num">
                                      <p:cBhvr>
                                        <p:cTn id="146" dur="500" fill="hold"/>
                                        <p:tgtEl>
                                          <p:spTgt spid="76"/>
                                        </p:tgtEl>
                                        <p:attrNameLst>
                                          <p:attrName>ppt_h</p:attrName>
                                        </p:attrNameLst>
                                      </p:cBhvr>
                                      <p:tavLst>
                                        <p:tav tm="0">
                                          <p:val>
                                            <p:fltVal val="0"/>
                                          </p:val>
                                        </p:tav>
                                        <p:tav tm="100000">
                                          <p:val>
                                            <p:strVal val="#ppt_h"/>
                                          </p:val>
                                        </p:tav>
                                      </p:tavLst>
                                    </p:anim>
                                    <p:animEffect transition="in" filter="fade">
                                      <p:cBhvr>
                                        <p:cTn id="147" dur="500"/>
                                        <p:tgtEl>
                                          <p:spTgt spid="76"/>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77"/>
                                        </p:tgtEl>
                                        <p:attrNameLst>
                                          <p:attrName>style.visibility</p:attrName>
                                        </p:attrNameLst>
                                      </p:cBhvr>
                                      <p:to>
                                        <p:strVal val="visible"/>
                                      </p:to>
                                    </p:set>
                                    <p:anim calcmode="lin" valueType="num">
                                      <p:cBhvr>
                                        <p:cTn id="151" dur="500" fill="hold"/>
                                        <p:tgtEl>
                                          <p:spTgt spid="77"/>
                                        </p:tgtEl>
                                        <p:attrNameLst>
                                          <p:attrName>ppt_w</p:attrName>
                                        </p:attrNameLst>
                                      </p:cBhvr>
                                      <p:tavLst>
                                        <p:tav tm="0">
                                          <p:val>
                                            <p:fltVal val="0"/>
                                          </p:val>
                                        </p:tav>
                                        <p:tav tm="100000">
                                          <p:val>
                                            <p:strVal val="#ppt_w"/>
                                          </p:val>
                                        </p:tav>
                                      </p:tavLst>
                                    </p:anim>
                                    <p:anim calcmode="lin" valueType="num">
                                      <p:cBhvr>
                                        <p:cTn id="152" dur="500" fill="hold"/>
                                        <p:tgtEl>
                                          <p:spTgt spid="77"/>
                                        </p:tgtEl>
                                        <p:attrNameLst>
                                          <p:attrName>ppt_h</p:attrName>
                                        </p:attrNameLst>
                                      </p:cBhvr>
                                      <p:tavLst>
                                        <p:tav tm="0">
                                          <p:val>
                                            <p:fltVal val="0"/>
                                          </p:val>
                                        </p:tav>
                                        <p:tav tm="100000">
                                          <p:val>
                                            <p:strVal val="#ppt_h"/>
                                          </p:val>
                                        </p:tav>
                                      </p:tavLst>
                                    </p:anim>
                                    <p:animEffect transition="in" filter="fade">
                                      <p:cBhvr>
                                        <p:cTn id="153" dur="500"/>
                                        <p:tgtEl>
                                          <p:spTgt spid="77"/>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8"/>
                                        </p:tgtEl>
                                        <p:attrNameLst>
                                          <p:attrName>style.visibility</p:attrName>
                                        </p:attrNameLst>
                                      </p:cBhvr>
                                      <p:to>
                                        <p:strVal val="visible"/>
                                      </p:to>
                                    </p:set>
                                    <p:anim calcmode="lin" valueType="num">
                                      <p:cBhvr>
                                        <p:cTn id="157" dur="500" fill="hold"/>
                                        <p:tgtEl>
                                          <p:spTgt spid="78"/>
                                        </p:tgtEl>
                                        <p:attrNameLst>
                                          <p:attrName>ppt_w</p:attrName>
                                        </p:attrNameLst>
                                      </p:cBhvr>
                                      <p:tavLst>
                                        <p:tav tm="0">
                                          <p:val>
                                            <p:fltVal val="0"/>
                                          </p:val>
                                        </p:tav>
                                        <p:tav tm="100000">
                                          <p:val>
                                            <p:strVal val="#ppt_w"/>
                                          </p:val>
                                        </p:tav>
                                      </p:tavLst>
                                    </p:anim>
                                    <p:anim calcmode="lin" valueType="num">
                                      <p:cBhvr>
                                        <p:cTn id="158" dur="500" fill="hold"/>
                                        <p:tgtEl>
                                          <p:spTgt spid="78"/>
                                        </p:tgtEl>
                                        <p:attrNameLst>
                                          <p:attrName>ppt_h</p:attrName>
                                        </p:attrNameLst>
                                      </p:cBhvr>
                                      <p:tavLst>
                                        <p:tav tm="0">
                                          <p:val>
                                            <p:fltVal val="0"/>
                                          </p:val>
                                        </p:tav>
                                        <p:tav tm="100000">
                                          <p:val>
                                            <p:strVal val="#ppt_h"/>
                                          </p:val>
                                        </p:tav>
                                      </p:tavLst>
                                    </p:anim>
                                    <p:animEffect transition="in" filter="fade">
                                      <p:cBhvr>
                                        <p:cTn id="159" dur="500"/>
                                        <p:tgtEl>
                                          <p:spTgt spid="78"/>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79"/>
                                        </p:tgtEl>
                                        <p:attrNameLst>
                                          <p:attrName>style.visibility</p:attrName>
                                        </p:attrNameLst>
                                      </p:cBhvr>
                                      <p:to>
                                        <p:strVal val="visible"/>
                                      </p:to>
                                    </p:set>
                                    <p:anim calcmode="lin" valueType="num">
                                      <p:cBhvr>
                                        <p:cTn id="163" dur="500" fill="hold"/>
                                        <p:tgtEl>
                                          <p:spTgt spid="79"/>
                                        </p:tgtEl>
                                        <p:attrNameLst>
                                          <p:attrName>ppt_w</p:attrName>
                                        </p:attrNameLst>
                                      </p:cBhvr>
                                      <p:tavLst>
                                        <p:tav tm="0">
                                          <p:val>
                                            <p:fltVal val="0"/>
                                          </p:val>
                                        </p:tav>
                                        <p:tav tm="100000">
                                          <p:val>
                                            <p:strVal val="#ppt_w"/>
                                          </p:val>
                                        </p:tav>
                                      </p:tavLst>
                                    </p:anim>
                                    <p:anim calcmode="lin" valueType="num">
                                      <p:cBhvr>
                                        <p:cTn id="164" dur="500" fill="hold"/>
                                        <p:tgtEl>
                                          <p:spTgt spid="79"/>
                                        </p:tgtEl>
                                        <p:attrNameLst>
                                          <p:attrName>ppt_h</p:attrName>
                                        </p:attrNameLst>
                                      </p:cBhvr>
                                      <p:tavLst>
                                        <p:tav tm="0">
                                          <p:val>
                                            <p:fltVal val="0"/>
                                          </p:val>
                                        </p:tav>
                                        <p:tav tm="100000">
                                          <p:val>
                                            <p:strVal val="#ppt_h"/>
                                          </p:val>
                                        </p:tav>
                                      </p:tavLst>
                                    </p:anim>
                                    <p:animEffect transition="in" filter="fade">
                                      <p:cBhvr>
                                        <p:cTn id="165" dur="500"/>
                                        <p:tgtEl>
                                          <p:spTgt spid="79"/>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80"/>
                                        </p:tgtEl>
                                        <p:attrNameLst>
                                          <p:attrName>style.visibility</p:attrName>
                                        </p:attrNameLst>
                                      </p:cBhvr>
                                      <p:to>
                                        <p:strVal val="visible"/>
                                      </p:to>
                                    </p:set>
                                    <p:anim calcmode="lin" valueType="num">
                                      <p:cBhvr>
                                        <p:cTn id="169" dur="500" fill="hold"/>
                                        <p:tgtEl>
                                          <p:spTgt spid="80"/>
                                        </p:tgtEl>
                                        <p:attrNameLst>
                                          <p:attrName>ppt_w</p:attrName>
                                        </p:attrNameLst>
                                      </p:cBhvr>
                                      <p:tavLst>
                                        <p:tav tm="0">
                                          <p:val>
                                            <p:fltVal val="0"/>
                                          </p:val>
                                        </p:tav>
                                        <p:tav tm="100000">
                                          <p:val>
                                            <p:strVal val="#ppt_w"/>
                                          </p:val>
                                        </p:tav>
                                      </p:tavLst>
                                    </p:anim>
                                    <p:anim calcmode="lin" valueType="num">
                                      <p:cBhvr>
                                        <p:cTn id="170" dur="500" fill="hold"/>
                                        <p:tgtEl>
                                          <p:spTgt spid="80"/>
                                        </p:tgtEl>
                                        <p:attrNameLst>
                                          <p:attrName>ppt_h</p:attrName>
                                        </p:attrNameLst>
                                      </p:cBhvr>
                                      <p:tavLst>
                                        <p:tav tm="0">
                                          <p:val>
                                            <p:fltVal val="0"/>
                                          </p:val>
                                        </p:tav>
                                        <p:tav tm="100000">
                                          <p:val>
                                            <p:strVal val="#ppt_h"/>
                                          </p:val>
                                        </p:tav>
                                      </p:tavLst>
                                    </p:anim>
                                    <p:animEffect transition="in" filter="fade">
                                      <p:cBhvr>
                                        <p:cTn id="171" dur="500"/>
                                        <p:tgtEl>
                                          <p:spTgt spid="80"/>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81"/>
                                        </p:tgtEl>
                                        <p:attrNameLst>
                                          <p:attrName>style.visibility</p:attrName>
                                        </p:attrNameLst>
                                      </p:cBhvr>
                                      <p:to>
                                        <p:strVal val="visible"/>
                                      </p:to>
                                    </p:set>
                                    <p:anim calcmode="lin" valueType="num">
                                      <p:cBhvr>
                                        <p:cTn id="175" dur="500" fill="hold"/>
                                        <p:tgtEl>
                                          <p:spTgt spid="81"/>
                                        </p:tgtEl>
                                        <p:attrNameLst>
                                          <p:attrName>ppt_w</p:attrName>
                                        </p:attrNameLst>
                                      </p:cBhvr>
                                      <p:tavLst>
                                        <p:tav tm="0">
                                          <p:val>
                                            <p:fltVal val="0"/>
                                          </p:val>
                                        </p:tav>
                                        <p:tav tm="100000">
                                          <p:val>
                                            <p:strVal val="#ppt_w"/>
                                          </p:val>
                                        </p:tav>
                                      </p:tavLst>
                                    </p:anim>
                                    <p:anim calcmode="lin" valueType="num">
                                      <p:cBhvr>
                                        <p:cTn id="176" dur="500" fill="hold"/>
                                        <p:tgtEl>
                                          <p:spTgt spid="81"/>
                                        </p:tgtEl>
                                        <p:attrNameLst>
                                          <p:attrName>ppt_h</p:attrName>
                                        </p:attrNameLst>
                                      </p:cBhvr>
                                      <p:tavLst>
                                        <p:tav tm="0">
                                          <p:val>
                                            <p:fltVal val="0"/>
                                          </p:val>
                                        </p:tav>
                                        <p:tav tm="100000">
                                          <p:val>
                                            <p:strVal val="#ppt_h"/>
                                          </p:val>
                                        </p:tav>
                                      </p:tavLst>
                                    </p:anim>
                                    <p:animEffect transition="in" filter="fade">
                                      <p:cBhvr>
                                        <p:cTn id="177" dur="500"/>
                                        <p:tgtEl>
                                          <p:spTgt spid="81"/>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p:cTn id="181" dur="500" fill="hold"/>
                                        <p:tgtEl>
                                          <p:spTgt spid="82"/>
                                        </p:tgtEl>
                                        <p:attrNameLst>
                                          <p:attrName>ppt_w</p:attrName>
                                        </p:attrNameLst>
                                      </p:cBhvr>
                                      <p:tavLst>
                                        <p:tav tm="0">
                                          <p:val>
                                            <p:fltVal val="0"/>
                                          </p:val>
                                        </p:tav>
                                        <p:tav tm="100000">
                                          <p:val>
                                            <p:strVal val="#ppt_w"/>
                                          </p:val>
                                        </p:tav>
                                      </p:tavLst>
                                    </p:anim>
                                    <p:anim calcmode="lin" valueType="num">
                                      <p:cBhvr>
                                        <p:cTn id="182" dur="500" fill="hold"/>
                                        <p:tgtEl>
                                          <p:spTgt spid="82"/>
                                        </p:tgtEl>
                                        <p:attrNameLst>
                                          <p:attrName>ppt_h</p:attrName>
                                        </p:attrNameLst>
                                      </p:cBhvr>
                                      <p:tavLst>
                                        <p:tav tm="0">
                                          <p:val>
                                            <p:fltVal val="0"/>
                                          </p:val>
                                        </p:tav>
                                        <p:tav tm="100000">
                                          <p:val>
                                            <p:strVal val="#ppt_h"/>
                                          </p:val>
                                        </p:tav>
                                      </p:tavLst>
                                    </p:anim>
                                    <p:animEffect transition="in" filter="fade">
                                      <p:cBhvr>
                                        <p:cTn id="183" dur="500"/>
                                        <p:tgtEl>
                                          <p:spTgt spid="82"/>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83"/>
                                        </p:tgtEl>
                                        <p:attrNameLst>
                                          <p:attrName>style.visibility</p:attrName>
                                        </p:attrNameLst>
                                      </p:cBhvr>
                                      <p:to>
                                        <p:strVal val="visible"/>
                                      </p:to>
                                    </p:set>
                                    <p:anim calcmode="lin" valueType="num">
                                      <p:cBhvr>
                                        <p:cTn id="187" dur="500" fill="hold"/>
                                        <p:tgtEl>
                                          <p:spTgt spid="83"/>
                                        </p:tgtEl>
                                        <p:attrNameLst>
                                          <p:attrName>ppt_w</p:attrName>
                                        </p:attrNameLst>
                                      </p:cBhvr>
                                      <p:tavLst>
                                        <p:tav tm="0">
                                          <p:val>
                                            <p:fltVal val="0"/>
                                          </p:val>
                                        </p:tav>
                                        <p:tav tm="100000">
                                          <p:val>
                                            <p:strVal val="#ppt_w"/>
                                          </p:val>
                                        </p:tav>
                                      </p:tavLst>
                                    </p:anim>
                                    <p:anim calcmode="lin" valueType="num">
                                      <p:cBhvr>
                                        <p:cTn id="188" dur="500" fill="hold"/>
                                        <p:tgtEl>
                                          <p:spTgt spid="83"/>
                                        </p:tgtEl>
                                        <p:attrNameLst>
                                          <p:attrName>ppt_h</p:attrName>
                                        </p:attrNameLst>
                                      </p:cBhvr>
                                      <p:tavLst>
                                        <p:tav tm="0">
                                          <p:val>
                                            <p:fltVal val="0"/>
                                          </p:val>
                                        </p:tav>
                                        <p:tav tm="100000">
                                          <p:val>
                                            <p:strVal val="#ppt_h"/>
                                          </p:val>
                                        </p:tav>
                                      </p:tavLst>
                                    </p:anim>
                                    <p:animEffect transition="in" filter="fade">
                                      <p:cBhvr>
                                        <p:cTn id="189" dur="500"/>
                                        <p:tgtEl>
                                          <p:spTgt spid="83"/>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84"/>
                                        </p:tgtEl>
                                        <p:attrNameLst>
                                          <p:attrName>style.visibility</p:attrName>
                                        </p:attrNameLst>
                                      </p:cBhvr>
                                      <p:to>
                                        <p:strVal val="visible"/>
                                      </p:to>
                                    </p:set>
                                    <p:anim calcmode="lin" valueType="num">
                                      <p:cBhvr>
                                        <p:cTn id="193" dur="500" fill="hold"/>
                                        <p:tgtEl>
                                          <p:spTgt spid="84"/>
                                        </p:tgtEl>
                                        <p:attrNameLst>
                                          <p:attrName>ppt_w</p:attrName>
                                        </p:attrNameLst>
                                      </p:cBhvr>
                                      <p:tavLst>
                                        <p:tav tm="0">
                                          <p:val>
                                            <p:fltVal val="0"/>
                                          </p:val>
                                        </p:tav>
                                        <p:tav tm="100000">
                                          <p:val>
                                            <p:strVal val="#ppt_w"/>
                                          </p:val>
                                        </p:tav>
                                      </p:tavLst>
                                    </p:anim>
                                    <p:anim calcmode="lin" valueType="num">
                                      <p:cBhvr>
                                        <p:cTn id="194" dur="500" fill="hold"/>
                                        <p:tgtEl>
                                          <p:spTgt spid="84"/>
                                        </p:tgtEl>
                                        <p:attrNameLst>
                                          <p:attrName>ppt_h</p:attrName>
                                        </p:attrNameLst>
                                      </p:cBhvr>
                                      <p:tavLst>
                                        <p:tav tm="0">
                                          <p:val>
                                            <p:fltVal val="0"/>
                                          </p:val>
                                        </p:tav>
                                        <p:tav tm="100000">
                                          <p:val>
                                            <p:strVal val="#ppt_h"/>
                                          </p:val>
                                        </p:tav>
                                      </p:tavLst>
                                    </p:anim>
                                    <p:animEffect transition="in" filter="fade">
                                      <p:cBhvr>
                                        <p:cTn id="195" dur="500"/>
                                        <p:tgtEl>
                                          <p:spTgt spid="84"/>
                                        </p:tgtEl>
                                      </p:cBhvr>
                                    </p:animEffect>
                                  </p:childTnLst>
                                </p:cTn>
                              </p:par>
                            </p:childTnLst>
                          </p:cTn>
                        </p:par>
                        <p:par>
                          <p:cTn id="196" fill="hold">
                            <p:stCondLst>
                              <p:cond delay="16000"/>
                            </p:stCondLst>
                            <p:childTnLst>
                              <p:par>
                                <p:cTn id="197" presetID="53" presetClass="entr" presetSubtype="16" fill="hold" nodeType="afterEffect">
                                  <p:stCondLst>
                                    <p:cond delay="0"/>
                                  </p:stCondLst>
                                  <p:childTnLst>
                                    <p:set>
                                      <p:cBhvr>
                                        <p:cTn id="198" dur="1" fill="hold">
                                          <p:stCondLst>
                                            <p:cond delay="0"/>
                                          </p:stCondLst>
                                        </p:cTn>
                                        <p:tgtEl>
                                          <p:spTgt spid="85"/>
                                        </p:tgtEl>
                                        <p:attrNameLst>
                                          <p:attrName>style.visibility</p:attrName>
                                        </p:attrNameLst>
                                      </p:cBhvr>
                                      <p:to>
                                        <p:strVal val="visible"/>
                                      </p:to>
                                    </p:set>
                                    <p:anim calcmode="lin" valueType="num">
                                      <p:cBhvr>
                                        <p:cTn id="199" dur="500" fill="hold"/>
                                        <p:tgtEl>
                                          <p:spTgt spid="85"/>
                                        </p:tgtEl>
                                        <p:attrNameLst>
                                          <p:attrName>ppt_w</p:attrName>
                                        </p:attrNameLst>
                                      </p:cBhvr>
                                      <p:tavLst>
                                        <p:tav tm="0">
                                          <p:val>
                                            <p:fltVal val="0"/>
                                          </p:val>
                                        </p:tav>
                                        <p:tav tm="100000">
                                          <p:val>
                                            <p:strVal val="#ppt_w"/>
                                          </p:val>
                                        </p:tav>
                                      </p:tavLst>
                                    </p:anim>
                                    <p:anim calcmode="lin" valueType="num">
                                      <p:cBhvr>
                                        <p:cTn id="200" dur="500" fill="hold"/>
                                        <p:tgtEl>
                                          <p:spTgt spid="85"/>
                                        </p:tgtEl>
                                        <p:attrNameLst>
                                          <p:attrName>ppt_h</p:attrName>
                                        </p:attrNameLst>
                                      </p:cBhvr>
                                      <p:tavLst>
                                        <p:tav tm="0">
                                          <p:val>
                                            <p:fltVal val="0"/>
                                          </p:val>
                                        </p:tav>
                                        <p:tav tm="100000">
                                          <p:val>
                                            <p:strVal val="#ppt_h"/>
                                          </p:val>
                                        </p:tav>
                                      </p:tavLst>
                                    </p:anim>
                                    <p:animEffect transition="in" filter="fade">
                                      <p:cBhvr>
                                        <p:cTn id="201" dur="500"/>
                                        <p:tgtEl>
                                          <p:spTgt spid="85"/>
                                        </p:tgtEl>
                                      </p:cBhvr>
                                    </p:animEffect>
                                  </p:childTnLst>
                                </p:cTn>
                              </p:par>
                            </p:childTnLst>
                          </p:cTn>
                        </p:par>
                        <p:par>
                          <p:cTn id="202" fill="hold">
                            <p:stCondLst>
                              <p:cond delay="16500"/>
                            </p:stCondLst>
                            <p:childTnLst>
                              <p:par>
                                <p:cTn id="203" presetID="53" presetClass="entr" presetSubtype="16" fill="hold" nodeType="afterEffect">
                                  <p:stCondLst>
                                    <p:cond delay="0"/>
                                  </p:stCondLst>
                                  <p:childTnLst>
                                    <p:set>
                                      <p:cBhvr>
                                        <p:cTn id="204" dur="1" fill="hold">
                                          <p:stCondLst>
                                            <p:cond delay="0"/>
                                          </p:stCondLst>
                                        </p:cTn>
                                        <p:tgtEl>
                                          <p:spTgt spid="88"/>
                                        </p:tgtEl>
                                        <p:attrNameLst>
                                          <p:attrName>style.visibility</p:attrName>
                                        </p:attrNameLst>
                                      </p:cBhvr>
                                      <p:to>
                                        <p:strVal val="visible"/>
                                      </p:to>
                                    </p:set>
                                    <p:anim calcmode="lin" valueType="num">
                                      <p:cBhvr>
                                        <p:cTn id="205" dur="500" fill="hold"/>
                                        <p:tgtEl>
                                          <p:spTgt spid="88"/>
                                        </p:tgtEl>
                                        <p:attrNameLst>
                                          <p:attrName>ppt_w</p:attrName>
                                        </p:attrNameLst>
                                      </p:cBhvr>
                                      <p:tavLst>
                                        <p:tav tm="0">
                                          <p:val>
                                            <p:fltVal val="0"/>
                                          </p:val>
                                        </p:tav>
                                        <p:tav tm="100000">
                                          <p:val>
                                            <p:strVal val="#ppt_w"/>
                                          </p:val>
                                        </p:tav>
                                      </p:tavLst>
                                    </p:anim>
                                    <p:anim calcmode="lin" valueType="num">
                                      <p:cBhvr>
                                        <p:cTn id="206" dur="500" fill="hold"/>
                                        <p:tgtEl>
                                          <p:spTgt spid="88"/>
                                        </p:tgtEl>
                                        <p:attrNameLst>
                                          <p:attrName>ppt_h</p:attrName>
                                        </p:attrNameLst>
                                      </p:cBhvr>
                                      <p:tavLst>
                                        <p:tav tm="0">
                                          <p:val>
                                            <p:fltVal val="0"/>
                                          </p:val>
                                        </p:tav>
                                        <p:tav tm="100000">
                                          <p:val>
                                            <p:strVal val="#ppt_h"/>
                                          </p:val>
                                        </p:tav>
                                      </p:tavLst>
                                    </p:anim>
                                    <p:animEffect transition="in" filter="fade">
                                      <p:cBhvr>
                                        <p:cTn id="207" dur="500"/>
                                        <p:tgtEl>
                                          <p:spTgt spid="88"/>
                                        </p:tgtEl>
                                      </p:cBhvr>
                                    </p:animEffect>
                                  </p:childTnLst>
                                </p:cTn>
                              </p:par>
                            </p:childTnLst>
                          </p:cTn>
                        </p:par>
                        <p:par>
                          <p:cTn id="208" fill="hold">
                            <p:stCondLst>
                              <p:cond delay="17000"/>
                            </p:stCondLst>
                            <p:childTnLst>
                              <p:par>
                                <p:cTn id="209" presetID="53" presetClass="entr" presetSubtype="16" fill="hold" nodeType="afterEffect">
                                  <p:stCondLst>
                                    <p:cond delay="0"/>
                                  </p:stCondLst>
                                  <p:childTnLst>
                                    <p:set>
                                      <p:cBhvr>
                                        <p:cTn id="210" dur="1" fill="hold">
                                          <p:stCondLst>
                                            <p:cond delay="0"/>
                                          </p:stCondLst>
                                        </p:cTn>
                                        <p:tgtEl>
                                          <p:spTgt spid="91"/>
                                        </p:tgtEl>
                                        <p:attrNameLst>
                                          <p:attrName>style.visibility</p:attrName>
                                        </p:attrNameLst>
                                      </p:cBhvr>
                                      <p:to>
                                        <p:strVal val="visible"/>
                                      </p:to>
                                    </p:set>
                                    <p:anim calcmode="lin" valueType="num">
                                      <p:cBhvr>
                                        <p:cTn id="211" dur="500" fill="hold"/>
                                        <p:tgtEl>
                                          <p:spTgt spid="91"/>
                                        </p:tgtEl>
                                        <p:attrNameLst>
                                          <p:attrName>ppt_w</p:attrName>
                                        </p:attrNameLst>
                                      </p:cBhvr>
                                      <p:tavLst>
                                        <p:tav tm="0">
                                          <p:val>
                                            <p:fltVal val="0"/>
                                          </p:val>
                                        </p:tav>
                                        <p:tav tm="100000">
                                          <p:val>
                                            <p:strVal val="#ppt_w"/>
                                          </p:val>
                                        </p:tav>
                                      </p:tavLst>
                                    </p:anim>
                                    <p:anim calcmode="lin" valueType="num">
                                      <p:cBhvr>
                                        <p:cTn id="212" dur="500" fill="hold"/>
                                        <p:tgtEl>
                                          <p:spTgt spid="91"/>
                                        </p:tgtEl>
                                        <p:attrNameLst>
                                          <p:attrName>ppt_h</p:attrName>
                                        </p:attrNameLst>
                                      </p:cBhvr>
                                      <p:tavLst>
                                        <p:tav tm="0">
                                          <p:val>
                                            <p:fltVal val="0"/>
                                          </p:val>
                                        </p:tav>
                                        <p:tav tm="100000">
                                          <p:val>
                                            <p:strVal val="#ppt_h"/>
                                          </p:val>
                                        </p:tav>
                                      </p:tavLst>
                                    </p:anim>
                                    <p:animEffect transition="in" filter="fade">
                                      <p:cBhvr>
                                        <p:cTn id="213" dur="500"/>
                                        <p:tgtEl>
                                          <p:spTgt spid="91"/>
                                        </p:tgtEl>
                                      </p:cBhvr>
                                    </p:animEffect>
                                  </p:childTnLst>
                                </p:cTn>
                              </p:par>
                            </p:childTnLst>
                          </p:cTn>
                        </p:par>
                        <p:par>
                          <p:cTn id="214" fill="hold">
                            <p:stCondLst>
                              <p:cond delay="17500"/>
                            </p:stCondLst>
                            <p:childTnLst>
                              <p:par>
                                <p:cTn id="215" presetID="53" presetClass="entr" presetSubtype="16" fill="hold" nodeType="afterEffect">
                                  <p:stCondLst>
                                    <p:cond delay="0"/>
                                  </p:stCondLst>
                                  <p:childTnLst>
                                    <p:set>
                                      <p:cBhvr>
                                        <p:cTn id="216" dur="1" fill="hold">
                                          <p:stCondLst>
                                            <p:cond delay="0"/>
                                          </p:stCondLst>
                                        </p:cTn>
                                        <p:tgtEl>
                                          <p:spTgt spid="94"/>
                                        </p:tgtEl>
                                        <p:attrNameLst>
                                          <p:attrName>style.visibility</p:attrName>
                                        </p:attrNameLst>
                                      </p:cBhvr>
                                      <p:to>
                                        <p:strVal val="visible"/>
                                      </p:to>
                                    </p:set>
                                    <p:anim calcmode="lin" valueType="num">
                                      <p:cBhvr>
                                        <p:cTn id="217" dur="500" fill="hold"/>
                                        <p:tgtEl>
                                          <p:spTgt spid="94"/>
                                        </p:tgtEl>
                                        <p:attrNameLst>
                                          <p:attrName>ppt_w</p:attrName>
                                        </p:attrNameLst>
                                      </p:cBhvr>
                                      <p:tavLst>
                                        <p:tav tm="0">
                                          <p:val>
                                            <p:fltVal val="0"/>
                                          </p:val>
                                        </p:tav>
                                        <p:tav tm="100000">
                                          <p:val>
                                            <p:strVal val="#ppt_w"/>
                                          </p:val>
                                        </p:tav>
                                      </p:tavLst>
                                    </p:anim>
                                    <p:anim calcmode="lin" valueType="num">
                                      <p:cBhvr>
                                        <p:cTn id="218" dur="500" fill="hold"/>
                                        <p:tgtEl>
                                          <p:spTgt spid="94"/>
                                        </p:tgtEl>
                                        <p:attrNameLst>
                                          <p:attrName>ppt_h</p:attrName>
                                        </p:attrNameLst>
                                      </p:cBhvr>
                                      <p:tavLst>
                                        <p:tav tm="0">
                                          <p:val>
                                            <p:fltVal val="0"/>
                                          </p:val>
                                        </p:tav>
                                        <p:tav tm="100000">
                                          <p:val>
                                            <p:strVal val="#ppt_h"/>
                                          </p:val>
                                        </p:tav>
                                      </p:tavLst>
                                    </p:anim>
                                    <p:animEffect transition="in" filter="fade">
                                      <p:cBhvr>
                                        <p:cTn id="219" dur="500"/>
                                        <p:tgtEl>
                                          <p:spTgt spid="94"/>
                                        </p:tgtEl>
                                      </p:cBhvr>
                                    </p:animEffect>
                                  </p:childTnLst>
                                </p:cTn>
                              </p:par>
                            </p:childTnLst>
                          </p:cTn>
                        </p:par>
                        <p:par>
                          <p:cTn id="220" fill="hold">
                            <p:stCondLst>
                              <p:cond delay="18000"/>
                            </p:stCondLst>
                            <p:childTnLst>
                              <p:par>
                                <p:cTn id="221" presetID="53" presetClass="entr" presetSubtype="16" fill="hold" nodeType="afterEffect">
                                  <p:stCondLst>
                                    <p:cond delay="0"/>
                                  </p:stCondLst>
                                  <p:childTnLst>
                                    <p:set>
                                      <p:cBhvr>
                                        <p:cTn id="222" dur="1" fill="hold">
                                          <p:stCondLst>
                                            <p:cond delay="0"/>
                                          </p:stCondLst>
                                        </p:cTn>
                                        <p:tgtEl>
                                          <p:spTgt spid="97"/>
                                        </p:tgtEl>
                                        <p:attrNameLst>
                                          <p:attrName>style.visibility</p:attrName>
                                        </p:attrNameLst>
                                      </p:cBhvr>
                                      <p:to>
                                        <p:strVal val="visible"/>
                                      </p:to>
                                    </p:set>
                                    <p:anim calcmode="lin" valueType="num">
                                      <p:cBhvr>
                                        <p:cTn id="223" dur="500" fill="hold"/>
                                        <p:tgtEl>
                                          <p:spTgt spid="97"/>
                                        </p:tgtEl>
                                        <p:attrNameLst>
                                          <p:attrName>ppt_w</p:attrName>
                                        </p:attrNameLst>
                                      </p:cBhvr>
                                      <p:tavLst>
                                        <p:tav tm="0">
                                          <p:val>
                                            <p:fltVal val="0"/>
                                          </p:val>
                                        </p:tav>
                                        <p:tav tm="100000">
                                          <p:val>
                                            <p:strVal val="#ppt_w"/>
                                          </p:val>
                                        </p:tav>
                                      </p:tavLst>
                                    </p:anim>
                                    <p:anim calcmode="lin" valueType="num">
                                      <p:cBhvr>
                                        <p:cTn id="224" dur="500" fill="hold"/>
                                        <p:tgtEl>
                                          <p:spTgt spid="97"/>
                                        </p:tgtEl>
                                        <p:attrNameLst>
                                          <p:attrName>ppt_h</p:attrName>
                                        </p:attrNameLst>
                                      </p:cBhvr>
                                      <p:tavLst>
                                        <p:tav tm="0">
                                          <p:val>
                                            <p:fltVal val="0"/>
                                          </p:val>
                                        </p:tav>
                                        <p:tav tm="100000">
                                          <p:val>
                                            <p:strVal val="#ppt_h"/>
                                          </p:val>
                                        </p:tav>
                                      </p:tavLst>
                                    </p:anim>
                                    <p:animEffect transition="in" filter="fade">
                                      <p:cBhvr>
                                        <p:cTn id="22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9" grpId="0" animBg="1"/>
      <p:bldP spid="60" grpId="0" animBg="1"/>
      <p:bldP spid="61" grpId="0" animBg="1"/>
      <p:bldP spid="62" grpId="0" animBg="1"/>
      <p:bldP spid="63" grpId="0" animBg="1"/>
      <p:bldGraphic spid="64" grpId="0">
        <p:bldAsOne/>
      </p:bldGraphic>
      <p:bldP spid="65" grpId="0" animBg="1"/>
      <p:bldP spid="66" grpId="0" animBg="1"/>
      <p:bldP spid="67" grpId="0" animBg="1"/>
      <p:bldP spid="68" grpId="0" animBg="1"/>
      <p:bldP spid="69" grpId="0" animBg="1"/>
      <p:bldP spid="70" grpId="0" animBg="1"/>
      <p:bldP spid="71" grpId="0" animBg="1"/>
      <p:bldP spid="72" grpId="0" animBg="1"/>
      <p:bldP spid="73" grpId="0"/>
      <p:bldP spid="74" grpId="0"/>
      <p:bldP spid="75" grpId="0"/>
      <p:bldP spid="76" grpId="0"/>
      <p:bldP spid="77" grpId="0"/>
      <p:bldP spid="78" grpId="0"/>
      <p:bldP spid="79" grpId="0"/>
      <p:bldP spid="80" grpId="0"/>
      <p:bldP spid="81" grpId="0" animBg="1"/>
      <p:bldP spid="82" grpId="0" animBg="1"/>
      <p:bldP spid="83"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EC22944-AF4A-445E-903C-3B1DD0CB6BB5}"/>
              </a:ext>
            </a:extLst>
          </p:cNvPr>
          <p:cNvSpPr txBox="1"/>
          <p:nvPr/>
        </p:nvSpPr>
        <p:spPr>
          <a:xfrm>
            <a:off x="7867976" y="6309320"/>
            <a:ext cx="2052000" cy="307777"/>
          </a:xfrm>
          <a:prstGeom prst="rect">
            <a:avLst/>
          </a:prstGeom>
          <a:solidFill>
            <a:schemeClr val="accent1"/>
          </a:solidFill>
        </p:spPr>
        <p:txBody>
          <a:bodyPr wrap="square" rtlCol="0">
            <a:spAutoFit/>
          </a:bodyPr>
          <a:lstStyle/>
          <a:p>
            <a:pPr algn="ctr"/>
            <a:r>
              <a:rPr lang="en-US" altLang="ko-KR" sz="1400" b="1" dirty="0">
                <a:solidFill>
                  <a:schemeClr val="bg1"/>
                </a:solidFill>
                <a:latin typeface="Ara Aqeeq Bold" panose="00000500000000000000" pitchFamily="2" charset="-78"/>
                <a:cs typeface="Ara Aqeeq Bold" panose="00000500000000000000" pitchFamily="2" charset="-78"/>
              </a:rPr>
              <a:t>Portfolio Presentation</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0" name="TextBox 19">
            <a:extLst>
              <a:ext uri="{FF2B5EF4-FFF2-40B4-BE49-F238E27FC236}">
                <a16:creationId xmlns:a16="http://schemas.microsoft.com/office/drawing/2014/main" id="{C642FFCA-0B31-433C-A008-07F1950CC36A}"/>
              </a:ext>
            </a:extLst>
          </p:cNvPr>
          <p:cNvSpPr txBox="1"/>
          <p:nvPr/>
        </p:nvSpPr>
        <p:spPr>
          <a:xfrm>
            <a:off x="3417571" y="3329910"/>
            <a:ext cx="2386087" cy="2677656"/>
          </a:xfrm>
          <a:prstGeom prst="rect">
            <a:avLst/>
          </a:prstGeom>
          <a:noFill/>
        </p:spPr>
        <p:txBody>
          <a:bodyPr wrap="square" rtlCol="0">
            <a:spAutoFit/>
          </a:bodyPr>
          <a:lstStyle/>
          <a:p>
            <a:pPr algn="r"/>
            <a:r>
              <a:rPr lang="ar-DZ" altLang="ko-KR" sz="1400" dirty="0">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 آمل وأعتقد أن هذا النموذج سيوفر وقتك ومالك وسمعتك. يمكنك ببساطة إقناع جمهورك وإضافة لمسة فريدة وجذابة إلى عروضك التقديمية. احصل على عرض تقديمي بوربوينت حديث مصمم بشكل جميل. من السهل تغيير الألوان والصور والنص.</a:t>
            </a:r>
            <a:endParaRPr lang="en-US" altLang="ko-KR" sz="1400" dirty="0">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A3CBB612-2BD4-4B9C-A1B1-03ADAF8EFC12}"/>
              </a:ext>
            </a:extLst>
          </p:cNvPr>
          <p:cNvSpPr txBox="1"/>
          <p:nvPr/>
        </p:nvSpPr>
        <p:spPr>
          <a:xfrm>
            <a:off x="3433790" y="1443499"/>
            <a:ext cx="2353647" cy="1938992"/>
          </a:xfrm>
          <a:prstGeom prst="rect">
            <a:avLst/>
          </a:prstGeom>
          <a:noFill/>
        </p:spPr>
        <p:txBody>
          <a:bodyPr wrap="square" rtlCol="0" anchor="ctr">
            <a:spAutoFit/>
          </a:bodyPr>
          <a:lstStyle/>
          <a:p>
            <a:pPr algn="r"/>
            <a:r>
              <a:rPr lang="en-GB" altLang="ko-KR" sz="2400" dirty="0">
                <a:solidFill>
                  <a:schemeClr val="accent1"/>
                </a:solidFill>
                <a:latin typeface="Ara Aqeeq Bold" panose="00000500000000000000" pitchFamily="2" charset="-78"/>
                <a:cs typeface="Ara Aqeeq Bold" panose="00000500000000000000" pitchFamily="2" charset="-78"/>
              </a:rPr>
              <a:t>PPT</a:t>
            </a:r>
            <a:r>
              <a:rPr lang="en-GB" altLang="ko-KR" sz="2400" dirty="0">
                <a:solidFill>
                  <a:schemeClr val="tx1">
                    <a:lumMod val="75000"/>
                    <a:lumOff val="25000"/>
                  </a:schemeClr>
                </a:solidFill>
                <a:latin typeface="Ara Aqeeq Bold" panose="00000500000000000000" pitchFamily="2" charset="-78"/>
                <a:cs typeface="Ara Aqeeq Bold" panose="00000500000000000000" pitchFamily="2" charset="-78"/>
              </a:rPr>
              <a:t> </a:t>
            </a:r>
            <a:r>
              <a:rPr lang="ar-DZ" altLang="ko-KR" sz="2400" dirty="0">
                <a:solidFill>
                  <a:schemeClr val="tx1">
                    <a:lumMod val="75000"/>
                    <a:lumOff val="25000"/>
                  </a:schemeClr>
                </a:solidFill>
                <a:latin typeface="Ara Aqeeq Bold" panose="00000500000000000000" pitchFamily="2" charset="-78"/>
                <a:cs typeface="Ara Aqeeq Bold" panose="00000500000000000000" pitchFamily="2" charset="-78"/>
              </a:rPr>
              <a:t>عرض</a:t>
            </a:r>
            <a:endParaRPr lang="en-GB" altLang="ko-KR" sz="2400" dirty="0">
              <a:solidFill>
                <a:schemeClr val="tx1">
                  <a:lumMod val="75000"/>
                  <a:lumOff val="25000"/>
                </a:schemeClr>
              </a:solidFill>
              <a:latin typeface="Ara Aqeeq Bold" panose="00000500000000000000" pitchFamily="2" charset="-78"/>
              <a:cs typeface="Ara Aqeeq Bold" panose="00000500000000000000" pitchFamily="2" charset="-78"/>
            </a:endParaRPr>
          </a:p>
          <a:p>
            <a:pPr algn="r"/>
            <a:r>
              <a:rPr lang="en-GB" altLang="ko-KR" sz="2400" dirty="0">
                <a:solidFill>
                  <a:schemeClr val="tx1">
                    <a:lumMod val="75000"/>
                    <a:lumOff val="25000"/>
                  </a:schemeClr>
                </a:solidFill>
                <a:latin typeface="Ara Aqeeq Bold" panose="00000500000000000000" pitchFamily="2" charset="-78"/>
                <a:cs typeface="Ara Aqeeq Bold" panose="00000500000000000000" pitchFamily="2" charset="-78"/>
              </a:rPr>
              <a:t>Clean </a:t>
            </a:r>
            <a:r>
              <a:rPr lang="ar-DZ" altLang="ko-KR" sz="2400" dirty="0">
                <a:solidFill>
                  <a:schemeClr val="accent2"/>
                </a:solidFill>
                <a:latin typeface="Ara Aqeeq Bold" panose="00000500000000000000" pitchFamily="2" charset="-78"/>
                <a:cs typeface="Ara Aqeeq Bold" panose="00000500000000000000" pitchFamily="2" charset="-78"/>
              </a:rPr>
              <a:t>جديد احترافي</a:t>
            </a:r>
            <a:endParaRPr lang="en-GB" altLang="ko-KR" sz="2400" dirty="0">
              <a:solidFill>
                <a:schemeClr val="accent2"/>
              </a:solidFill>
              <a:latin typeface="Ara Aqeeq Bold" panose="00000500000000000000" pitchFamily="2" charset="-78"/>
              <a:cs typeface="Ara Aqeeq Bold" panose="00000500000000000000" pitchFamily="2" charset="-78"/>
            </a:endParaRPr>
          </a:p>
          <a:p>
            <a:pPr algn="r"/>
            <a:r>
              <a:rPr lang="en-GB" altLang="ko-KR" sz="2400" dirty="0">
                <a:solidFill>
                  <a:schemeClr val="tx1">
                    <a:lumMod val="75000"/>
                    <a:lumOff val="25000"/>
                  </a:schemeClr>
                </a:solidFill>
                <a:latin typeface="Ara Aqeeq Bold" panose="00000500000000000000" pitchFamily="2" charset="-78"/>
                <a:cs typeface="Ara Aqeeq Bold" panose="00000500000000000000" pitchFamily="2" charset="-78"/>
              </a:rPr>
              <a:t>for your </a:t>
            </a:r>
          </a:p>
          <a:p>
            <a:pPr algn="r"/>
            <a:r>
              <a:rPr lang="en-GB" altLang="ko-KR" sz="2400" dirty="0">
                <a:solidFill>
                  <a:schemeClr val="tx1">
                    <a:lumMod val="75000"/>
                    <a:lumOff val="25000"/>
                  </a:schemeClr>
                </a:solidFill>
                <a:latin typeface="Ara Aqeeq Bold" panose="00000500000000000000" pitchFamily="2" charset="-78"/>
                <a:cs typeface="Ara Aqeeq Bold" panose="00000500000000000000" pitchFamily="2" charset="-78"/>
              </a:rPr>
              <a:t>Presentation</a:t>
            </a:r>
            <a:endParaRPr lang="ko-KR" altLang="en-US" sz="24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5" name="TextBox 14">
            <a:extLst>
              <a:ext uri="{FF2B5EF4-FFF2-40B4-BE49-F238E27FC236}">
                <a16:creationId xmlns:a16="http://schemas.microsoft.com/office/drawing/2014/main" id="{9869157F-3A8E-49BF-A97D-BC9C919CFEDE}"/>
              </a:ext>
            </a:extLst>
          </p:cNvPr>
          <p:cNvSpPr txBox="1"/>
          <p:nvPr/>
        </p:nvSpPr>
        <p:spPr>
          <a:xfrm>
            <a:off x="942863" y="314652"/>
            <a:ext cx="4384534" cy="1200329"/>
          </a:xfrm>
          <a:prstGeom prst="rect">
            <a:avLst/>
          </a:prstGeom>
          <a:noFill/>
        </p:spPr>
        <p:txBody>
          <a:bodyPr wrap="square" rtlCol="0">
            <a:spAutoFit/>
          </a:bodyPr>
          <a:lstStyle/>
          <a:p>
            <a:pPr algn="r" rtl="1"/>
            <a:r>
              <a:rPr lang="ar-DZ" altLang="ko-KR" sz="3600" b="1" dirty="0">
                <a:solidFill>
                  <a:schemeClr val="tx1">
                    <a:lumMod val="75000"/>
                    <a:lumOff val="25000"/>
                  </a:schemeClr>
                </a:solidFill>
                <a:latin typeface="Ara Aqeeq Bold" panose="00000500000000000000" pitchFamily="2" charset="-78"/>
                <a:cs typeface="Ara Aqeeq Bold" panose="00000500000000000000" pitchFamily="2" charset="-78"/>
              </a:rPr>
              <a:t>العنوان الأساسي</a:t>
            </a:r>
            <a:br>
              <a:rPr lang="ar-DZ" altLang="ko-KR" sz="3600" b="1" dirty="0">
                <a:solidFill>
                  <a:schemeClr val="tx1">
                    <a:lumMod val="75000"/>
                    <a:lumOff val="25000"/>
                  </a:schemeClr>
                </a:solidFill>
                <a:latin typeface="Ara Aqeeq Bold" panose="00000500000000000000" pitchFamily="2" charset="-78"/>
                <a:cs typeface="Ara Aqeeq Bold" panose="00000500000000000000" pitchFamily="2" charset="-78"/>
              </a:rPr>
            </a:br>
            <a:r>
              <a:rPr lang="ar-DZ" altLang="ko-KR" sz="3600" b="1" dirty="0">
                <a:solidFill>
                  <a:schemeClr val="tx1">
                    <a:lumMod val="75000"/>
                    <a:lumOff val="25000"/>
                  </a:schemeClr>
                </a:solidFill>
                <a:latin typeface="Ara Aqeeq Bold" panose="00000500000000000000" pitchFamily="2" charset="-78"/>
                <a:cs typeface="Ara Aqeeq Bold" panose="00000500000000000000" pitchFamily="2" charset="-78"/>
              </a:rPr>
              <a:t>للعرض</a:t>
            </a:r>
            <a:endParaRPr lang="ko-KR" altLang="en-US" sz="36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 name="Picture Placeholder 2">
            <a:extLst>
              <a:ext uri="{FF2B5EF4-FFF2-40B4-BE49-F238E27FC236}">
                <a16:creationId xmlns:a16="http://schemas.microsoft.com/office/drawing/2014/main" id="{DEAC3450-4D56-435B-B093-87ECB4CF1CE8}"/>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6C56F5BB-0B6F-4D4A-AD73-DE1DB9900F51}"/>
              </a:ext>
            </a:extLst>
          </p:cNvPr>
          <p:cNvSpPr>
            <a:spLocks noGrp="1"/>
          </p:cNvSpPr>
          <p:nvPr>
            <p:ph type="pic" sz="quarter" idx="14"/>
          </p:nvPr>
        </p:nvSpPr>
        <p:spPr/>
      </p:sp>
    </p:spTree>
    <p:extLst>
      <p:ext uri="{BB962C8B-B14F-4D97-AF65-F5344CB8AC3E}">
        <p14:creationId xmlns:p14="http://schemas.microsoft.com/office/powerpoint/2010/main" val="135428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أساسي</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Chevron 2">
            <a:extLst>
              <a:ext uri="{FF2B5EF4-FFF2-40B4-BE49-F238E27FC236}">
                <a16:creationId xmlns:a16="http://schemas.microsoft.com/office/drawing/2014/main" id="{5E7528C6-92BF-4EA8-BEEA-11DA12C53FA5}"/>
              </a:ext>
            </a:extLst>
          </p:cNvPr>
          <p:cNvSpPr/>
          <p:nvPr/>
        </p:nvSpPr>
        <p:spPr>
          <a:xfrm flipH="1">
            <a:off x="6674015" y="3462661"/>
            <a:ext cx="699855" cy="102753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4" name="Chevron 16">
            <a:extLst>
              <a:ext uri="{FF2B5EF4-FFF2-40B4-BE49-F238E27FC236}">
                <a16:creationId xmlns:a16="http://schemas.microsoft.com/office/drawing/2014/main" id="{EF5A2EA9-D44A-4162-87B6-1541A71AE809}"/>
              </a:ext>
            </a:extLst>
          </p:cNvPr>
          <p:cNvSpPr/>
          <p:nvPr/>
        </p:nvSpPr>
        <p:spPr>
          <a:xfrm flipH="1">
            <a:off x="7979418" y="3418093"/>
            <a:ext cx="699855" cy="102753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5" name="Chevron 17">
            <a:extLst>
              <a:ext uri="{FF2B5EF4-FFF2-40B4-BE49-F238E27FC236}">
                <a16:creationId xmlns:a16="http://schemas.microsoft.com/office/drawing/2014/main" id="{CA0E37D7-298F-4AED-ABB9-93E5533466C3}"/>
              </a:ext>
            </a:extLst>
          </p:cNvPr>
          <p:cNvSpPr/>
          <p:nvPr/>
        </p:nvSpPr>
        <p:spPr>
          <a:xfrm flipH="1">
            <a:off x="9112521" y="3418093"/>
            <a:ext cx="699855" cy="10275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6" name="Chevron 18">
            <a:extLst>
              <a:ext uri="{FF2B5EF4-FFF2-40B4-BE49-F238E27FC236}">
                <a16:creationId xmlns:a16="http://schemas.microsoft.com/office/drawing/2014/main" id="{F9B67D02-74CF-4693-9227-E13912BBA0F3}"/>
              </a:ext>
            </a:extLst>
          </p:cNvPr>
          <p:cNvSpPr/>
          <p:nvPr/>
        </p:nvSpPr>
        <p:spPr>
          <a:xfrm flipH="1">
            <a:off x="10035606" y="3418093"/>
            <a:ext cx="699855" cy="10275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grpSp>
        <p:nvGrpSpPr>
          <p:cNvPr id="7" name="Group 6">
            <a:extLst>
              <a:ext uri="{FF2B5EF4-FFF2-40B4-BE49-F238E27FC236}">
                <a16:creationId xmlns:a16="http://schemas.microsoft.com/office/drawing/2014/main" id="{75C72AD6-2B6E-4B7F-B088-8B92C985B98C}"/>
              </a:ext>
            </a:extLst>
          </p:cNvPr>
          <p:cNvGrpSpPr/>
          <p:nvPr/>
        </p:nvGrpSpPr>
        <p:grpSpPr>
          <a:xfrm flipH="1">
            <a:off x="5837607" y="4816847"/>
            <a:ext cx="1616697" cy="1107996"/>
            <a:chOff x="2725123" y="4283314"/>
            <a:chExt cx="1292073" cy="1107996"/>
          </a:xfrm>
        </p:grpSpPr>
        <p:sp>
          <p:nvSpPr>
            <p:cNvPr id="8" name="TextBox 7">
              <a:extLst>
                <a:ext uri="{FF2B5EF4-FFF2-40B4-BE49-F238E27FC236}">
                  <a16:creationId xmlns:a16="http://schemas.microsoft.com/office/drawing/2014/main" id="{417D216C-00D7-4886-A8DF-4781BFEED2F4}"/>
                </a:ext>
              </a:extLst>
            </p:cNvPr>
            <p:cNvSpPr txBox="1"/>
            <p:nvPr/>
          </p:nvSpPr>
          <p:spPr>
            <a:xfrm>
              <a:off x="2725124" y="4560313"/>
              <a:ext cx="1292072"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2B422C8C-D89B-4F17-B3BF-B78781268AC0}"/>
                </a:ext>
              </a:extLst>
            </p:cNvPr>
            <p:cNvSpPr txBox="1"/>
            <p:nvPr/>
          </p:nvSpPr>
          <p:spPr>
            <a:xfrm>
              <a:off x="2725123" y="4283314"/>
              <a:ext cx="1292072" cy="276999"/>
            </a:xfrm>
            <a:prstGeom prst="rect">
              <a:avLst/>
            </a:prstGeom>
            <a:noFill/>
          </p:spPr>
          <p:txBody>
            <a:bodyPr wrap="square" rtlCol="0">
              <a:spAutoFit/>
            </a:bodyPr>
            <a:lstStyle/>
            <a:p>
              <a:pPr algn="r"/>
              <a:r>
                <a:rPr lang="ar-DZ" altLang="ko-KR" sz="1200" b="1" dirty="0">
                  <a:solidFill>
                    <a:schemeClr val="accent4"/>
                  </a:solidFill>
                  <a:latin typeface="Ara Aqeeq Bold" panose="00000500000000000000" pitchFamily="2" charset="-78"/>
                  <a:cs typeface="Ara Aqeeq Bold" panose="00000500000000000000" pitchFamily="2" charset="-78"/>
                </a:rPr>
                <a:t>أكتب نص هنا</a:t>
              </a:r>
              <a:endParaRPr lang="ko-KR" altLang="en-US" sz="1200" b="1" dirty="0">
                <a:solidFill>
                  <a:schemeClr val="accent4"/>
                </a:solidFill>
                <a:latin typeface="Ara Aqeeq Bold" panose="00000500000000000000" pitchFamily="2" charset="-78"/>
                <a:cs typeface="Ara Aqeeq Bold" panose="00000500000000000000" pitchFamily="2" charset="-78"/>
              </a:endParaRPr>
            </a:p>
          </p:txBody>
        </p:sp>
      </p:grpSp>
      <p:grpSp>
        <p:nvGrpSpPr>
          <p:cNvPr id="10" name="Group 9">
            <a:extLst>
              <a:ext uri="{FF2B5EF4-FFF2-40B4-BE49-F238E27FC236}">
                <a16:creationId xmlns:a16="http://schemas.microsoft.com/office/drawing/2014/main" id="{D9A943BA-BCAB-40EE-9C40-4B48320D756B}"/>
              </a:ext>
            </a:extLst>
          </p:cNvPr>
          <p:cNvGrpSpPr/>
          <p:nvPr/>
        </p:nvGrpSpPr>
        <p:grpSpPr>
          <a:xfrm flipH="1">
            <a:off x="8304172" y="4678348"/>
            <a:ext cx="1616697" cy="1107996"/>
            <a:chOff x="2725123" y="4283314"/>
            <a:chExt cx="1292073" cy="1107996"/>
          </a:xfrm>
        </p:grpSpPr>
        <p:sp>
          <p:nvSpPr>
            <p:cNvPr id="11" name="TextBox 10">
              <a:extLst>
                <a:ext uri="{FF2B5EF4-FFF2-40B4-BE49-F238E27FC236}">
                  <a16:creationId xmlns:a16="http://schemas.microsoft.com/office/drawing/2014/main" id="{F1B48B38-994E-4C36-A7EE-9228A2A5497E}"/>
                </a:ext>
              </a:extLst>
            </p:cNvPr>
            <p:cNvSpPr txBox="1"/>
            <p:nvPr/>
          </p:nvSpPr>
          <p:spPr>
            <a:xfrm>
              <a:off x="2725124" y="4560313"/>
              <a:ext cx="1292072"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2" name="TextBox 11">
              <a:extLst>
                <a:ext uri="{FF2B5EF4-FFF2-40B4-BE49-F238E27FC236}">
                  <a16:creationId xmlns:a16="http://schemas.microsoft.com/office/drawing/2014/main" id="{B6715DA8-6D0B-49D2-9CCC-E6C6CB93B620}"/>
                </a:ext>
              </a:extLst>
            </p:cNvPr>
            <p:cNvSpPr txBox="1"/>
            <p:nvPr/>
          </p:nvSpPr>
          <p:spPr>
            <a:xfrm>
              <a:off x="2725123" y="4283314"/>
              <a:ext cx="1292072" cy="276999"/>
            </a:xfrm>
            <a:prstGeom prst="rect">
              <a:avLst/>
            </a:prstGeom>
            <a:noFill/>
          </p:spPr>
          <p:txBody>
            <a:bodyPr wrap="square" rtlCol="0">
              <a:spAutoFit/>
            </a:bodyPr>
            <a:lstStyle/>
            <a:p>
              <a:pPr algn="r"/>
              <a:r>
                <a:rPr lang="ar-DZ" altLang="ko-KR" sz="1200" b="1" dirty="0">
                  <a:solidFill>
                    <a:schemeClr val="accent2"/>
                  </a:solidFill>
                  <a:latin typeface="Ara Aqeeq Bold" panose="00000500000000000000" pitchFamily="2" charset="-78"/>
                  <a:cs typeface="Ara Aqeeq Bold" panose="00000500000000000000" pitchFamily="2" charset="-78"/>
                </a:rPr>
                <a:t>أكتب نص هنا</a:t>
              </a:r>
              <a:endParaRPr lang="ko-KR" altLang="en-US" sz="1200" b="1" dirty="0">
                <a:solidFill>
                  <a:schemeClr val="accent2"/>
                </a:solidFill>
                <a:latin typeface="Ara Aqeeq Bold" panose="00000500000000000000" pitchFamily="2" charset="-78"/>
                <a:cs typeface="Ara Aqeeq Bold" panose="00000500000000000000" pitchFamily="2" charset="-78"/>
              </a:endParaRPr>
            </a:p>
          </p:txBody>
        </p:sp>
      </p:grpSp>
      <p:grpSp>
        <p:nvGrpSpPr>
          <p:cNvPr id="13" name="Group 12">
            <a:extLst>
              <a:ext uri="{FF2B5EF4-FFF2-40B4-BE49-F238E27FC236}">
                <a16:creationId xmlns:a16="http://schemas.microsoft.com/office/drawing/2014/main" id="{5CFB0F8F-1130-4139-A61E-42F4B3514F0A}"/>
              </a:ext>
            </a:extLst>
          </p:cNvPr>
          <p:cNvGrpSpPr/>
          <p:nvPr/>
        </p:nvGrpSpPr>
        <p:grpSpPr>
          <a:xfrm flipH="1">
            <a:off x="7373870" y="1881783"/>
            <a:ext cx="1616697" cy="1107996"/>
            <a:chOff x="2725123" y="4283314"/>
            <a:chExt cx="1292073" cy="1107996"/>
          </a:xfrm>
        </p:grpSpPr>
        <p:sp>
          <p:nvSpPr>
            <p:cNvPr id="14" name="TextBox 13">
              <a:extLst>
                <a:ext uri="{FF2B5EF4-FFF2-40B4-BE49-F238E27FC236}">
                  <a16:creationId xmlns:a16="http://schemas.microsoft.com/office/drawing/2014/main" id="{DF9E15CF-D97A-49AF-8395-CA3AA24999AC}"/>
                </a:ext>
              </a:extLst>
            </p:cNvPr>
            <p:cNvSpPr txBox="1"/>
            <p:nvPr/>
          </p:nvSpPr>
          <p:spPr>
            <a:xfrm>
              <a:off x="2725124" y="4560313"/>
              <a:ext cx="1292072"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5" name="TextBox 14">
              <a:extLst>
                <a:ext uri="{FF2B5EF4-FFF2-40B4-BE49-F238E27FC236}">
                  <a16:creationId xmlns:a16="http://schemas.microsoft.com/office/drawing/2014/main" id="{B109FF32-4C8D-4269-B97D-4BA9001F5F9B}"/>
                </a:ext>
              </a:extLst>
            </p:cNvPr>
            <p:cNvSpPr txBox="1"/>
            <p:nvPr/>
          </p:nvSpPr>
          <p:spPr>
            <a:xfrm>
              <a:off x="2725123" y="4283314"/>
              <a:ext cx="1292072" cy="276999"/>
            </a:xfrm>
            <a:prstGeom prst="rect">
              <a:avLst/>
            </a:prstGeom>
            <a:noFill/>
          </p:spPr>
          <p:txBody>
            <a:bodyPr wrap="square" rtlCol="0">
              <a:spAutoFit/>
            </a:bodyPr>
            <a:lstStyle/>
            <a:p>
              <a:pPr algn="r"/>
              <a:r>
                <a:rPr lang="ar-DZ" altLang="ko-KR" sz="1200" b="1" dirty="0">
                  <a:solidFill>
                    <a:schemeClr val="accent3"/>
                  </a:solidFill>
                  <a:latin typeface="Ara Aqeeq Bold" panose="00000500000000000000" pitchFamily="2" charset="-78"/>
                  <a:cs typeface="Ara Aqeeq Bold" panose="00000500000000000000" pitchFamily="2" charset="-78"/>
                </a:rPr>
                <a:t>أكتب نص هنا</a:t>
              </a:r>
              <a:endParaRPr lang="ko-KR" altLang="en-US" sz="1200" b="1" dirty="0">
                <a:solidFill>
                  <a:schemeClr val="accent3"/>
                </a:solidFill>
                <a:latin typeface="Ara Aqeeq Bold" panose="00000500000000000000" pitchFamily="2" charset="-78"/>
                <a:cs typeface="Ara Aqeeq Bold" panose="00000500000000000000" pitchFamily="2" charset="-78"/>
              </a:endParaRPr>
            </a:p>
          </p:txBody>
        </p:sp>
      </p:grpSp>
      <p:grpSp>
        <p:nvGrpSpPr>
          <p:cNvPr id="16" name="Group 15">
            <a:extLst>
              <a:ext uri="{FF2B5EF4-FFF2-40B4-BE49-F238E27FC236}">
                <a16:creationId xmlns:a16="http://schemas.microsoft.com/office/drawing/2014/main" id="{427F1F2A-B9A5-4CB5-B1BF-4F75BBDB09F2}"/>
              </a:ext>
            </a:extLst>
          </p:cNvPr>
          <p:cNvGrpSpPr/>
          <p:nvPr/>
        </p:nvGrpSpPr>
        <p:grpSpPr>
          <a:xfrm flipH="1">
            <a:off x="9432202" y="1881783"/>
            <a:ext cx="1616697" cy="1107996"/>
            <a:chOff x="2725123" y="4283314"/>
            <a:chExt cx="1292073" cy="1107996"/>
          </a:xfrm>
        </p:grpSpPr>
        <p:sp>
          <p:nvSpPr>
            <p:cNvPr id="17" name="TextBox 16">
              <a:extLst>
                <a:ext uri="{FF2B5EF4-FFF2-40B4-BE49-F238E27FC236}">
                  <a16:creationId xmlns:a16="http://schemas.microsoft.com/office/drawing/2014/main" id="{CC1A7FC6-3D9A-4BFD-9D1C-1A866D92DFF6}"/>
                </a:ext>
              </a:extLst>
            </p:cNvPr>
            <p:cNvSpPr txBox="1"/>
            <p:nvPr/>
          </p:nvSpPr>
          <p:spPr>
            <a:xfrm>
              <a:off x="2725124" y="4560313"/>
              <a:ext cx="1292072"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8" name="TextBox 17">
              <a:extLst>
                <a:ext uri="{FF2B5EF4-FFF2-40B4-BE49-F238E27FC236}">
                  <a16:creationId xmlns:a16="http://schemas.microsoft.com/office/drawing/2014/main" id="{6A75EE80-4244-4242-83B9-9257D6923A42}"/>
                </a:ext>
              </a:extLst>
            </p:cNvPr>
            <p:cNvSpPr txBox="1"/>
            <p:nvPr/>
          </p:nvSpPr>
          <p:spPr>
            <a:xfrm>
              <a:off x="2725123" y="4283314"/>
              <a:ext cx="1292072" cy="276999"/>
            </a:xfrm>
            <a:prstGeom prst="rect">
              <a:avLst/>
            </a:prstGeom>
            <a:noFill/>
          </p:spPr>
          <p:txBody>
            <a:bodyPr wrap="square" rtlCol="0">
              <a:spAutoFit/>
            </a:bodyPr>
            <a:lstStyle/>
            <a:p>
              <a:pPr algn="r"/>
              <a:r>
                <a:rPr lang="ar-DZ" altLang="ko-KR" sz="1200" b="1" dirty="0">
                  <a:solidFill>
                    <a:schemeClr val="accent1"/>
                  </a:solidFill>
                  <a:latin typeface="Ara Aqeeq Bold" panose="00000500000000000000" pitchFamily="2" charset="-78"/>
                  <a:cs typeface="Ara Aqeeq Bold" panose="00000500000000000000" pitchFamily="2" charset="-78"/>
                </a:rPr>
                <a:t>أكتب نص هنا</a:t>
              </a:r>
              <a:endParaRPr lang="ko-KR" altLang="en-US" sz="1200" b="1" dirty="0">
                <a:solidFill>
                  <a:schemeClr val="accent1"/>
                </a:solidFill>
                <a:latin typeface="Ara Aqeeq Bold" panose="00000500000000000000" pitchFamily="2" charset="-78"/>
                <a:cs typeface="Ara Aqeeq Bold" panose="00000500000000000000" pitchFamily="2" charset="-78"/>
              </a:endParaRPr>
            </a:p>
          </p:txBody>
        </p:sp>
      </p:grpSp>
      <p:sp>
        <p:nvSpPr>
          <p:cNvPr id="19" name="Chevron 17">
            <a:extLst>
              <a:ext uri="{FF2B5EF4-FFF2-40B4-BE49-F238E27FC236}">
                <a16:creationId xmlns:a16="http://schemas.microsoft.com/office/drawing/2014/main" id="{C74FCB22-7C70-4FC7-A817-E8302651316D}"/>
              </a:ext>
            </a:extLst>
          </p:cNvPr>
          <p:cNvSpPr/>
          <p:nvPr/>
        </p:nvSpPr>
        <p:spPr>
          <a:xfrm flipH="1">
            <a:off x="11054438" y="3462661"/>
            <a:ext cx="699855" cy="102753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grpSp>
        <p:nvGrpSpPr>
          <p:cNvPr id="20" name="Group 22">
            <a:extLst>
              <a:ext uri="{FF2B5EF4-FFF2-40B4-BE49-F238E27FC236}">
                <a16:creationId xmlns:a16="http://schemas.microsoft.com/office/drawing/2014/main" id="{E32A7AAB-C408-4C13-9B2B-0211866ABD17}"/>
              </a:ext>
            </a:extLst>
          </p:cNvPr>
          <p:cNvGrpSpPr/>
          <p:nvPr/>
        </p:nvGrpSpPr>
        <p:grpSpPr>
          <a:xfrm flipH="1">
            <a:off x="10385533" y="4652729"/>
            <a:ext cx="1616697" cy="1107996"/>
            <a:chOff x="2725123" y="4283314"/>
            <a:chExt cx="1292073" cy="1107996"/>
          </a:xfrm>
        </p:grpSpPr>
        <p:sp>
          <p:nvSpPr>
            <p:cNvPr id="21" name="TextBox 20">
              <a:extLst>
                <a:ext uri="{FF2B5EF4-FFF2-40B4-BE49-F238E27FC236}">
                  <a16:creationId xmlns:a16="http://schemas.microsoft.com/office/drawing/2014/main" id="{10C560A0-A01C-4878-B40A-FD6C12A8A4DC}"/>
                </a:ext>
              </a:extLst>
            </p:cNvPr>
            <p:cNvSpPr txBox="1"/>
            <p:nvPr/>
          </p:nvSpPr>
          <p:spPr>
            <a:xfrm>
              <a:off x="2725124" y="4560313"/>
              <a:ext cx="1292072"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2" name="TextBox 21">
              <a:extLst>
                <a:ext uri="{FF2B5EF4-FFF2-40B4-BE49-F238E27FC236}">
                  <a16:creationId xmlns:a16="http://schemas.microsoft.com/office/drawing/2014/main" id="{D24F85AE-CABB-4953-A3BE-8B3E2D8348B4}"/>
                </a:ext>
              </a:extLst>
            </p:cNvPr>
            <p:cNvSpPr txBox="1"/>
            <p:nvPr/>
          </p:nvSpPr>
          <p:spPr>
            <a:xfrm>
              <a:off x="2725123" y="4283314"/>
              <a:ext cx="1292072" cy="276999"/>
            </a:xfrm>
            <a:prstGeom prst="rect">
              <a:avLst/>
            </a:prstGeom>
            <a:noFill/>
          </p:spPr>
          <p:txBody>
            <a:bodyPr wrap="square" rtlCol="0">
              <a:spAutoFit/>
            </a:bodyPr>
            <a:lstStyle/>
            <a:p>
              <a:pPr algn="r"/>
              <a:r>
                <a:rPr lang="ar-DZ" altLang="ko-KR" sz="1200" b="1" dirty="0">
                  <a:solidFill>
                    <a:schemeClr val="accent6"/>
                  </a:solidFill>
                  <a:latin typeface="Ara Aqeeq Bold" panose="00000500000000000000" pitchFamily="2" charset="-78"/>
                  <a:cs typeface="Ara Aqeeq Bold" panose="00000500000000000000" pitchFamily="2" charset="-78"/>
                </a:rPr>
                <a:t>أكتب نص هنا</a:t>
              </a:r>
              <a:endParaRPr lang="ko-KR" altLang="en-US" sz="1200" b="1" dirty="0">
                <a:solidFill>
                  <a:schemeClr val="accent6"/>
                </a:solidFill>
                <a:latin typeface="Ara Aqeeq Bold" panose="00000500000000000000" pitchFamily="2" charset="-78"/>
                <a:cs typeface="Ara Aqeeq Bold" panose="00000500000000000000" pitchFamily="2" charset="-78"/>
              </a:endParaRPr>
            </a:p>
          </p:txBody>
        </p:sp>
      </p:grpSp>
      <p:sp>
        <p:nvSpPr>
          <p:cNvPr id="23" name="Rectangle 130">
            <a:extLst>
              <a:ext uri="{FF2B5EF4-FFF2-40B4-BE49-F238E27FC236}">
                <a16:creationId xmlns:a16="http://schemas.microsoft.com/office/drawing/2014/main" id="{B93B6D24-EB95-42A7-B4C3-404CF697AB82}"/>
              </a:ext>
            </a:extLst>
          </p:cNvPr>
          <p:cNvSpPr/>
          <p:nvPr/>
        </p:nvSpPr>
        <p:spPr>
          <a:xfrm flipH="1">
            <a:off x="9686858" y="3756530"/>
            <a:ext cx="328892"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a Aqeeq Bold" panose="00000500000000000000" pitchFamily="2" charset="-78"/>
              <a:cs typeface="Ara Aqeeq Bold" panose="00000500000000000000" pitchFamily="2" charset="-78"/>
            </a:endParaRPr>
          </a:p>
        </p:txBody>
      </p:sp>
      <p:sp>
        <p:nvSpPr>
          <p:cNvPr id="24" name="Round Same Side Corner Rectangle 11">
            <a:extLst>
              <a:ext uri="{FF2B5EF4-FFF2-40B4-BE49-F238E27FC236}">
                <a16:creationId xmlns:a16="http://schemas.microsoft.com/office/drawing/2014/main" id="{4E80A89E-9E56-435B-8672-8F82B31D9ED8}"/>
              </a:ext>
            </a:extLst>
          </p:cNvPr>
          <p:cNvSpPr>
            <a:spLocks noChangeAspect="1"/>
          </p:cNvSpPr>
          <p:nvPr/>
        </p:nvSpPr>
        <p:spPr>
          <a:xfrm rot="9900000" flipH="1">
            <a:off x="10627054" y="3889532"/>
            <a:ext cx="384878"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5" name="Rectangle 36">
            <a:extLst>
              <a:ext uri="{FF2B5EF4-FFF2-40B4-BE49-F238E27FC236}">
                <a16:creationId xmlns:a16="http://schemas.microsoft.com/office/drawing/2014/main" id="{AAAEC604-81F8-4275-96F1-127C5B11F031}"/>
              </a:ext>
            </a:extLst>
          </p:cNvPr>
          <p:cNvSpPr/>
          <p:nvPr/>
        </p:nvSpPr>
        <p:spPr>
          <a:xfrm flipH="1">
            <a:off x="7520606" y="3800883"/>
            <a:ext cx="378434"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6" name="Rounded Rectangle 7">
            <a:extLst>
              <a:ext uri="{FF2B5EF4-FFF2-40B4-BE49-F238E27FC236}">
                <a16:creationId xmlns:a16="http://schemas.microsoft.com/office/drawing/2014/main" id="{6DF221BA-E244-4841-9DAA-29DF0208FCE1}"/>
              </a:ext>
            </a:extLst>
          </p:cNvPr>
          <p:cNvSpPr/>
          <p:nvPr/>
        </p:nvSpPr>
        <p:spPr>
          <a:xfrm flipH="1">
            <a:off x="6303672" y="3808385"/>
            <a:ext cx="342284"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7" name="Round Same Side Corner Rectangle 36">
            <a:extLst>
              <a:ext uri="{FF2B5EF4-FFF2-40B4-BE49-F238E27FC236}">
                <a16:creationId xmlns:a16="http://schemas.microsoft.com/office/drawing/2014/main" id="{98AADC98-DA93-4B6F-AB5C-7C114A2C2B10}"/>
              </a:ext>
            </a:extLst>
          </p:cNvPr>
          <p:cNvSpPr>
            <a:spLocks noChangeAspect="1"/>
          </p:cNvSpPr>
          <p:nvPr/>
        </p:nvSpPr>
        <p:spPr>
          <a:xfrm flipH="1">
            <a:off x="8672516" y="3763817"/>
            <a:ext cx="384877"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3940008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19"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3" name="Group 2">
            <a:extLst>
              <a:ext uri="{FF2B5EF4-FFF2-40B4-BE49-F238E27FC236}">
                <a16:creationId xmlns:a16="http://schemas.microsoft.com/office/drawing/2014/main" id="{DD61AE25-A6D0-4492-ADA7-65FFE2B80B5D}"/>
              </a:ext>
            </a:extLst>
          </p:cNvPr>
          <p:cNvGrpSpPr/>
          <p:nvPr/>
        </p:nvGrpSpPr>
        <p:grpSpPr>
          <a:xfrm flipH="1">
            <a:off x="825813" y="1820061"/>
            <a:ext cx="3620927" cy="4023805"/>
            <a:chOff x="2205261" y="2207419"/>
            <a:chExt cx="3367212" cy="3741861"/>
          </a:xfrm>
        </p:grpSpPr>
        <p:sp>
          <p:nvSpPr>
            <p:cNvPr id="4" name="Freeform 11">
              <a:extLst>
                <a:ext uri="{FF2B5EF4-FFF2-40B4-BE49-F238E27FC236}">
                  <a16:creationId xmlns:a16="http://schemas.microsoft.com/office/drawing/2014/main" id="{5ED952A3-9DEE-4E0D-A795-8FAA9FED15B2}"/>
                </a:ext>
              </a:extLst>
            </p:cNvPr>
            <p:cNvSpPr>
              <a:spLocks/>
            </p:cNvSpPr>
            <p:nvPr/>
          </p:nvSpPr>
          <p:spPr bwMode="auto">
            <a:xfrm>
              <a:off x="2373660" y="2207419"/>
              <a:ext cx="3198813" cy="3487737"/>
            </a:xfrm>
            <a:custGeom>
              <a:avLst/>
              <a:gdLst>
                <a:gd name="T0" fmla="*/ 630 w 853"/>
                <a:gd name="T1" fmla="*/ 372 h 930"/>
                <a:gd name="T2" fmla="*/ 717 w 853"/>
                <a:gd name="T3" fmla="*/ 372 h 930"/>
                <a:gd name="T4" fmla="*/ 765 w 853"/>
                <a:gd name="T5" fmla="*/ 502 h 930"/>
                <a:gd name="T6" fmla="*/ 766 w 853"/>
                <a:gd name="T7" fmla="*/ 511 h 930"/>
                <a:gd name="T8" fmla="*/ 759 w 853"/>
                <a:gd name="T9" fmla="*/ 664 h 930"/>
                <a:gd name="T10" fmla="*/ 758 w 853"/>
                <a:gd name="T11" fmla="*/ 669 h 930"/>
                <a:gd name="T12" fmla="*/ 715 w 853"/>
                <a:gd name="T13" fmla="*/ 802 h 930"/>
                <a:gd name="T14" fmla="*/ 707 w 853"/>
                <a:gd name="T15" fmla="*/ 817 h 930"/>
                <a:gd name="T16" fmla="*/ 655 w 853"/>
                <a:gd name="T17" fmla="*/ 923 h 930"/>
                <a:gd name="T18" fmla="*/ 259 w 853"/>
                <a:gd name="T19" fmla="*/ 876 h 930"/>
                <a:gd name="T20" fmla="*/ 0 w 853"/>
                <a:gd name="T21" fmla="*/ 852 h 930"/>
                <a:gd name="T22" fmla="*/ 0 w 853"/>
                <a:gd name="T23" fmla="*/ 447 h 930"/>
                <a:gd name="T24" fmla="*/ 253 w 853"/>
                <a:gd name="T25" fmla="*/ 435 h 930"/>
                <a:gd name="T26" fmla="*/ 412 w 853"/>
                <a:gd name="T27" fmla="*/ 309 h 930"/>
                <a:gd name="T28" fmla="*/ 554 w 853"/>
                <a:gd name="T29" fmla="*/ 137 h 930"/>
                <a:gd name="T30" fmla="*/ 667 w 853"/>
                <a:gd name="T31" fmla="*/ 210 h 930"/>
                <a:gd name="T32" fmla="*/ 600 w 853"/>
                <a:gd name="T33" fmla="*/ 335 h 930"/>
                <a:gd name="T34" fmla="*/ 630 w 853"/>
                <a:gd name="T35" fmla="*/ 372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930">
                  <a:moveTo>
                    <a:pt x="630" y="372"/>
                  </a:moveTo>
                  <a:cubicBezTo>
                    <a:pt x="717" y="372"/>
                    <a:pt x="717" y="372"/>
                    <a:pt x="717" y="372"/>
                  </a:cubicBezTo>
                  <a:cubicBezTo>
                    <a:pt x="800" y="372"/>
                    <a:pt x="811" y="470"/>
                    <a:pt x="765" y="502"/>
                  </a:cubicBezTo>
                  <a:cubicBezTo>
                    <a:pt x="754" y="510"/>
                    <a:pt x="752" y="506"/>
                    <a:pt x="766" y="511"/>
                  </a:cubicBezTo>
                  <a:cubicBezTo>
                    <a:pt x="853" y="540"/>
                    <a:pt x="828" y="657"/>
                    <a:pt x="759" y="664"/>
                  </a:cubicBezTo>
                  <a:cubicBezTo>
                    <a:pt x="746" y="666"/>
                    <a:pt x="746" y="663"/>
                    <a:pt x="758" y="669"/>
                  </a:cubicBezTo>
                  <a:cubicBezTo>
                    <a:pt x="809" y="697"/>
                    <a:pt x="794" y="801"/>
                    <a:pt x="715" y="802"/>
                  </a:cubicBezTo>
                  <a:cubicBezTo>
                    <a:pt x="680" y="802"/>
                    <a:pt x="693" y="800"/>
                    <a:pt x="707" y="817"/>
                  </a:cubicBezTo>
                  <a:cubicBezTo>
                    <a:pt x="737" y="853"/>
                    <a:pt x="726" y="920"/>
                    <a:pt x="655" y="923"/>
                  </a:cubicBezTo>
                  <a:cubicBezTo>
                    <a:pt x="534" y="929"/>
                    <a:pt x="376" y="930"/>
                    <a:pt x="259" y="876"/>
                  </a:cubicBezTo>
                  <a:cubicBezTo>
                    <a:pt x="162" y="830"/>
                    <a:pt x="104" y="852"/>
                    <a:pt x="0" y="852"/>
                  </a:cubicBezTo>
                  <a:cubicBezTo>
                    <a:pt x="0" y="447"/>
                    <a:pt x="0" y="447"/>
                    <a:pt x="0" y="447"/>
                  </a:cubicBezTo>
                  <a:cubicBezTo>
                    <a:pt x="96" y="450"/>
                    <a:pt x="161" y="475"/>
                    <a:pt x="253" y="435"/>
                  </a:cubicBezTo>
                  <a:cubicBezTo>
                    <a:pt x="322" y="404"/>
                    <a:pt x="360" y="368"/>
                    <a:pt x="412" y="309"/>
                  </a:cubicBezTo>
                  <a:cubicBezTo>
                    <a:pt x="466" y="248"/>
                    <a:pt x="522" y="220"/>
                    <a:pt x="554" y="137"/>
                  </a:cubicBezTo>
                  <a:cubicBezTo>
                    <a:pt x="594" y="0"/>
                    <a:pt x="700" y="95"/>
                    <a:pt x="667" y="210"/>
                  </a:cubicBezTo>
                  <a:cubicBezTo>
                    <a:pt x="647" y="266"/>
                    <a:pt x="631" y="295"/>
                    <a:pt x="600" y="335"/>
                  </a:cubicBezTo>
                  <a:cubicBezTo>
                    <a:pt x="586" y="354"/>
                    <a:pt x="593" y="372"/>
                    <a:pt x="630" y="372"/>
                  </a:cubicBezTo>
                  <a:close/>
                </a:path>
              </a:pathLst>
            </a:custGeom>
            <a:solidFill>
              <a:schemeClr val="accent4"/>
            </a:solidFill>
            <a:ln>
              <a:noFill/>
            </a:ln>
            <a:scene3d>
              <a:camera prst="perspectiveLeft">
                <a:rot lat="1500000" lon="900000" rev="0"/>
              </a:camera>
              <a:lightRig rig="balanced" dir="t"/>
            </a:scene3d>
            <a:sp3d extrusionH="254000">
              <a:bevelT w="0" h="0"/>
              <a:bevelB w="0" h="0"/>
              <a:extrusionClr>
                <a:schemeClr val="accent4"/>
              </a:extrusionClr>
            </a:sp3d>
          </p:spPr>
          <p:txBody>
            <a:bodyPr vert="horz" wrap="square" lIns="91440" tIns="45720" rIns="91440" bIns="45720" numCol="1" anchor="t" anchorCtr="0" compatLnSpc="1">
              <a:prstTxWarp prst="textNoShape">
                <a:avLst/>
              </a:prstTxWarp>
            </a:bodyPr>
            <a:lstStyle/>
            <a:p>
              <a:pPr algn="r"/>
              <a:endParaRPr lang="ko-KR" altLang="en-US" sz="2700" dirty="0">
                <a:latin typeface="Ara Aqeeq Bold" panose="00000500000000000000" pitchFamily="2" charset="-78"/>
                <a:cs typeface="Ara Aqeeq Bold" panose="00000500000000000000" pitchFamily="2" charset="-78"/>
              </a:endParaRPr>
            </a:p>
          </p:txBody>
        </p:sp>
        <p:sp>
          <p:nvSpPr>
            <p:cNvPr id="5" name="Freeform 11">
              <a:extLst>
                <a:ext uri="{FF2B5EF4-FFF2-40B4-BE49-F238E27FC236}">
                  <a16:creationId xmlns:a16="http://schemas.microsoft.com/office/drawing/2014/main" id="{9E122449-3E55-4CEE-8C62-1A7E308E8FD9}"/>
                </a:ext>
              </a:extLst>
            </p:cNvPr>
            <p:cNvSpPr>
              <a:spLocks/>
            </p:cNvSpPr>
            <p:nvPr/>
          </p:nvSpPr>
          <p:spPr bwMode="auto">
            <a:xfrm>
              <a:off x="2320702" y="2293144"/>
              <a:ext cx="3198813" cy="3487737"/>
            </a:xfrm>
            <a:custGeom>
              <a:avLst/>
              <a:gdLst>
                <a:gd name="T0" fmla="*/ 630 w 853"/>
                <a:gd name="T1" fmla="*/ 372 h 930"/>
                <a:gd name="T2" fmla="*/ 717 w 853"/>
                <a:gd name="T3" fmla="*/ 372 h 930"/>
                <a:gd name="T4" fmla="*/ 765 w 853"/>
                <a:gd name="T5" fmla="*/ 502 h 930"/>
                <a:gd name="T6" fmla="*/ 766 w 853"/>
                <a:gd name="T7" fmla="*/ 511 h 930"/>
                <a:gd name="T8" fmla="*/ 759 w 853"/>
                <a:gd name="T9" fmla="*/ 664 h 930"/>
                <a:gd name="T10" fmla="*/ 758 w 853"/>
                <a:gd name="T11" fmla="*/ 669 h 930"/>
                <a:gd name="T12" fmla="*/ 715 w 853"/>
                <a:gd name="T13" fmla="*/ 802 h 930"/>
                <a:gd name="T14" fmla="*/ 707 w 853"/>
                <a:gd name="T15" fmla="*/ 817 h 930"/>
                <a:gd name="T16" fmla="*/ 655 w 853"/>
                <a:gd name="T17" fmla="*/ 923 h 930"/>
                <a:gd name="T18" fmla="*/ 259 w 853"/>
                <a:gd name="T19" fmla="*/ 876 h 930"/>
                <a:gd name="T20" fmla="*/ 0 w 853"/>
                <a:gd name="T21" fmla="*/ 852 h 930"/>
                <a:gd name="T22" fmla="*/ 0 w 853"/>
                <a:gd name="T23" fmla="*/ 447 h 930"/>
                <a:gd name="T24" fmla="*/ 253 w 853"/>
                <a:gd name="T25" fmla="*/ 435 h 930"/>
                <a:gd name="T26" fmla="*/ 412 w 853"/>
                <a:gd name="T27" fmla="*/ 309 h 930"/>
                <a:gd name="T28" fmla="*/ 554 w 853"/>
                <a:gd name="T29" fmla="*/ 137 h 930"/>
                <a:gd name="T30" fmla="*/ 667 w 853"/>
                <a:gd name="T31" fmla="*/ 210 h 930"/>
                <a:gd name="T32" fmla="*/ 600 w 853"/>
                <a:gd name="T33" fmla="*/ 335 h 930"/>
                <a:gd name="T34" fmla="*/ 630 w 853"/>
                <a:gd name="T35" fmla="*/ 372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930">
                  <a:moveTo>
                    <a:pt x="630" y="372"/>
                  </a:moveTo>
                  <a:cubicBezTo>
                    <a:pt x="717" y="372"/>
                    <a:pt x="717" y="372"/>
                    <a:pt x="717" y="372"/>
                  </a:cubicBezTo>
                  <a:cubicBezTo>
                    <a:pt x="800" y="372"/>
                    <a:pt x="811" y="470"/>
                    <a:pt x="765" y="502"/>
                  </a:cubicBezTo>
                  <a:cubicBezTo>
                    <a:pt x="754" y="510"/>
                    <a:pt x="752" y="506"/>
                    <a:pt x="766" y="511"/>
                  </a:cubicBezTo>
                  <a:cubicBezTo>
                    <a:pt x="853" y="540"/>
                    <a:pt x="828" y="657"/>
                    <a:pt x="759" y="664"/>
                  </a:cubicBezTo>
                  <a:cubicBezTo>
                    <a:pt x="746" y="666"/>
                    <a:pt x="746" y="663"/>
                    <a:pt x="758" y="669"/>
                  </a:cubicBezTo>
                  <a:cubicBezTo>
                    <a:pt x="809" y="697"/>
                    <a:pt x="794" y="801"/>
                    <a:pt x="715" y="802"/>
                  </a:cubicBezTo>
                  <a:cubicBezTo>
                    <a:pt x="680" y="802"/>
                    <a:pt x="693" y="800"/>
                    <a:pt x="707" y="817"/>
                  </a:cubicBezTo>
                  <a:cubicBezTo>
                    <a:pt x="737" y="853"/>
                    <a:pt x="726" y="920"/>
                    <a:pt x="655" y="923"/>
                  </a:cubicBezTo>
                  <a:cubicBezTo>
                    <a:pt x="534" y="929"/>
                    <a:pt x="376" y="930"/>
                    <a:pt x="259" y="876"/>
                  </a:cubicBezTo>
                  <a:cubicBezTo>
                    <a:pt x="162" y="830"/>
                    <a:pt x="104" y="852"/>
                    <a:pt x="0" y="852"/>
                  </a:cubicBezTo>
                  <a:cubicBezTo>
                    <a:pt x="0" y="447"/>
                    <a:pt x="0" y="447"/>
                    <a:pt x="0" y="447"/>
                  </a:cubicBezTo>
                  <a:cubicBezTo>
                    <a:pt x="96" y="450"/>
                    <a:pt x="161" y="475"/>
                    <a:pt x="253" y="435"/>
                  </a:cubicBezTo>
                  <a:cubicBezTo>
                    <a:pt x="322" y="404"/>
                    <a:pt x="360" y="368"/>
                    <a:pt x="412" y="309"/>
                  </a:cubicBezTo>
                  <a:cubicBezTo>
                    <a:pt x="466" y="248"/>
                    <a:pt x="522" y="220"/>
                    <a:pt x="554" y="137"/>
                  </a:cubicBezTo>
                  <a:cubicBezTo>
                    <a:pt x="594" y="0"/>
                    <a:pt x="700" y="95"/>
                    <a:pt x="667" y="210"/>
                  </a:cubicBezTo>
                  <a:cubicBezTo>
                    <a:pt x="647" y="266"/>
                    <a:pt x="631" y="295"/>
                    <a:pt x="600" y="335"/>
                  </a:cubicBezTo>
                  <a:cubicBezTo>
                    <a:pt x="586" y="354"/>
                    <a:pt x="593" y="372"/>
                    <a:pt x="630" y="372"/>
                  </a:cubicBezTo>
                  <a:close/>
                </a:path>
              </a:pathLst>
            </a:custGeom>
            <a:solidFill>
              <a:schemeClr val="accent3"/>
            </a:solidFill>
            <a:ln>
              <a:noFill/>
            </a:ln>
            <a:scene3d>
              <a:camera prst="perspectiveLeft">
                <a:rot lat="1500000" lon="900000" rev="0"/>
              </a:camera>
              <a:lightRig rig="balanced" dir="t"/>
            </a:scene3d>
            <a:sp3d extrusionH="254000">
              <a:bevelT w="0" h="0"/>
              <a:bevelB w="0" h="0"/>
              <a:extrusionClr>
                <a:schemeClr val="accent3"/>
              </a:extrusionClr>
            </a:sp3d>
          </p:spPr>
          <p:txBody>
            <a:bodyPr vert="horz" wrap="square" lIns="91440" tIns="45720" rIns="91440" bIns="45720" numCol="1" anchor="t" anchorCtr="0" compatLnSpc="1">
              <a:prstTxWarp prst="textNoShape">
                <a:avLst/>
              </a:prstTxWarp>
            </a:bodyPr>
            <a:lstStyle/>
            <a:p>
              <a:pPr algn="r"/>
              <a:endParaRPr lang="ko-KR" altLang="en-US" sz="2700">
                <a:latin typeface="Ara Aqeeq Bold" panose="00000500000000000000" pitchFamily="2" charset="-78"/>
                <a:cs typeface="Ara Aqeeq Bold" panose="00000500000000000000" pitchFamily="2" charset="-78"/>
              </a:endParaRPr>
            </a:p>
          </p:txBody>
        </p:sp>
        <p:sp>
          <p:nvSpPr>
            <p:cNvPr id="6" name="Freeform 11">
              <a:extLst>
                <a:ext uri="{FF2B5EF4-FFF2-40B4-BE49-F238E27FC236}">
                  <a16:creationId xmlns:a16="http://schemas.microsoft.com/office/drawing/2014/main" id="{8D87BAB8-F155-4812-94D9-E42043613CC1}"/>
                </a:ext>
              </a:extLst>
            </p:cNvPr>
            <p:cNvSpPr>
              <a:spLocks/>
            </p:cNvSpPr>
            <p:nvPr/>
          </p:nvSpPr>
          <p:spPr bwMode="auto">
            <a:xfrm>
              <a:off x="2261666" y="2380010"/>
              <a:ext cx="3198813" cy="3487737"/>
            </a:xfrm>
            <a:custGeom>
              <a:avLst/>
              <a:gdLst>
                <a:gd name="T0" fmla="*/ 630 w 853"/>
                <a:gd name="T1" fmla="*/ 372 h 930"/>
                <a:gd name="T2" fmla="*/ 717 w 853"/>
                <a:gd name="T3" fmla="*/ 372 h 930"/>
                <a:gd name="T4" fmla="*/ 765 w 853"/>
                <a:gd name="T5" fmla="*/ 502 h 930"/>
                <a:gd name="T6" fmla="*/ 766 w 853"/>
                <a:gd name="T7" fmla="*/ 511 h 930"/>
                <a:gd name="T8" fmla="*/ 759 w 853"/>
                <a:gd name="T9" fmla="*/ 664 h 930"/>
                <a:gd name="T10" fmla="*/ 758 w 853"/>
                <a:gd name="T11" fmla="*/ 669 h 930"/>
                <a:gd name="T12" fmla="*/ 715 w 853"/>
                <a:gd name="T13" fmla="*/ 802 h 930"/>
                <a:gd name="T14" fmla="*/ 707 w 853"/>
                <a:gd name="T15" fmla="*/ 817 h 930"/>
                <a:gd name="T16" fmla="*/ 655 w 853"/>
                <a:gd name="T17" fmla="*/ 923 h 930"/>
                <a:gd name="T18" fmla="*/ 259 w 853"/>
                <a:gd name="T19" fmla="*/ 876 h 930"/>
                <a:gd name="T20" fmla="*/ 0 w 853"/>
                <a:gd name="T21" fmla="*/ 852 h 930"/>
                <a:gd name="T22" fmla="*/ 0 w 853"/>
                <a:gd name="T23" fmla="*/ 447 h 930"/>
                <a:gd name="T24" fmla="*/ 253 w 853"/>
                <a:gd name="T25" fmla="*/ 435 h 930"/>
                <a:gd name="T26" fmla="*/ 412 w 853"/>
                <a:gd name="T27" fmla="*/ 309 h 930"/>
                <a:gd name="T28" fmla="*/ 554 w 853"/>
                <a:gd name="T29" fmla="*/ 137 h 930"/>
                <a:gd name="T30" fmla="*/ 667 w 853"/>
                <a:gd name="T31" fmla="*/ 210 h 930"/>
                <a:gd name="T32" fmla="*/ 600 w 853"/>
                <a:gd name="T33" fmla="*/ 335 h 930"/>
                <a:gd name="T34" fmla="*/ 630 w 853"/>
                <a:gd name="T35" fmla="*/ 372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930">
                  <a:moveTo>
                    <a:pt x="630" y="372"/>
                  </a:moveTo>
                  <a:cubicBezTo>
                    <a:pt x="717" y="372"/>
                    <a:pt x="717" y="372"/>
                    <a:pt x="717" y="372"/>
                  </a:cubicBezTo>
                  <a:cubicBezTo>
                    <a:pt x="800" y="372"/>
                    <a:pt x="811" y="470"/>
                    <a:pt x="765" y="502"/>
                  </a:cubicBezTo>
                  <a:cubicBezTo>
                    <a:pt x="754" y="510"/>
                    <a:pt x="752" y="506"/>
                    <a:pt x="766" y="511"/>
                  </a:cubicBezTo>
                  <a:cubicBezTo>
                    <a:pt x="853" y="540"/>
                    <a:pt x="828" y="657"/>
                    <a:pt x="759" y="664"/>
                  </a:cubicBezTo>
                  <a:cubicBezTo>
                    <a:pt x="746" y="666"/>
                    <a:pt x="746" y="663"/>
                    <a:pt x="758" y="669"/>
                  </a:cubicBezTo>
                  <a:cubicBezTo>
                    <a:pt x="809" y="697"/>
                    <a:pt x="794" y="801"/>
                    <a:pt x="715" y="802"/>
                  </a:cubicBezTo>
                  <a:cubicBezTo>
                    <a:pt x="680" y="802"/>
                    <a:pt x="693" y="800"/>
                    <a:pt x="707" y="817"/>
                  </a:cubicBezTo>
                  <a:cubicBezTo>
                    <a:pt x="737" y="853"/>
                    <a:pt x="726" y="920"/>
                    <a:pt x="655" y="923"/>
                  </a:cubicBezTo>
                  <a:cubicBezTo>
                    <a:pt x="534" y="929"/>
                    <a:pt x="376" y="930"/>
                    <a:pt x="259" y="876"/>
                  </a:cubicBezTo>
                  <a:cubicBezTo>
                    <a:pt x="162" y="830"/>
                    <a:pt x="104" y="852"/>
                    <a:pt x="0" y="852"/>
                  </a:cubicBezTo>
                  <a:cubicBezTo>
                    <a:pt x="0" y="447"/>
                    <a:pt x="0" y="447"/>
                    <a:pt x="0" y="447"/>
                  </a:cubicBezTo>
                  <a:cubicBezTo>
                    <a:pt x="96" y="450"/>
                    <a:pt x="161" y="475"/>
                    <a:pt x="253" y="435"/>
                  </a:cubicBezTo>
                  <a:cubicBezTo>
                    <a:pt x="322" y="404"/>
                    <a:pt x="360" y="368"/>
                    <a:pt x="412" y="309"/>
                  </a:cubicBezTo>
                  <a:cubicBezTo>
                    <a:pt x="466" y="248"/>
                    <a:pt x="522" y="220"/>
                    <a:pt x="554" y="137"/>
                  </a:cubicBezTo>
                  <a:cubicBezTo>
                    <a:pt x="594" y="0"/>
                    <a:pt x="700" y="95"/>
                    <a:pt x="667" y="210"/>
                  </a:cubicBezTo>
                  <a:cubicBezTo>
                    <a:pt x="647" y="266"/>
                    <a:pt x="631" y="295"/>
                    <a:pt x="600" y="335"/>
                  </a:cubicBezTo>
                  <a:cubicBezTo>
                    <a:pt x="586" y="354"/>
                    <a:pt x="593" y="372"/>
                    <a:pt x="630" y="372"/>
                  </a:cubicBezTo>
                  <a:close/>
                </a:path>
              </a:pathLst>
            </a:custGeom>
            <a:solidFill>
              <a:schemeClr val="accent2"/>
            </a:solidFill>
            <a:ln>
              <a:noFill/>
            </a:ln>
            <a:scene3d>
              <a:camera prst="perspectiveLeft">
                <a:rot lat="1500000" lon="900000" rev="0"/>
              </a:camera>
              <a:lightRig rig="balanced" dir="t"/>
            </a:scene3d>
            <a:sp3d extrusionH="254000">
              <a:bevelT w="0" h="0"/>
              <a:bevelB w="0" h="0"/>
              <a:extrusionClr>
                <a:schemeClr val="accent2"/>
              </a:extrusionClr>
            </a:sp3d>
          </p:spPr>
          <p:txBody>
            <a:bodyPr vert="horz" wrap="square" lIns="91440" tIns="45720" rIns="91440" bIns="45720" numCol="1" anchor="t" anchorCtr="0" compatLnSpc="1">
              <a:prstTxWarp prst="textNoShape">
                <a:avLst/>
              </a:prstTxWarp>
            </a:bodyPr>
            <a:lstStyle/>
            <a:p>
              <a:pPr algn="r"/>
              <a:endParaRPr lang="ko-KR" altLang="en-US" sz="2700">
                <a:latin typeface="Ara Aqeeq Bold" panose="00000500000000000000" pitchFamily="2" charset="-78"/>
                <a:cs typeface="Ara Aqeeq Bold" panose="00000500000000000000" pitchFamily="2" charset="-78"/>
              </a:endParaRPr>
            </a:p>
          </p:txBody>
        </p:sp>
        <p:sp>
          <p:nvSpPr>
            <p:cNvPr id="7" name="Freeform 11">
              <a:extLst>
                <a:ext uri="{FF2B5EF4-FFF2-40B4-BE49-F238E27FC236}">
                  <a16:creationId xmlns:a16="http://schemas.microsoft.com/office/drawing/2014/main" id="{B182F9D1-267B-4E97-B581-282E58AE41A2}"/>
                </a:ext>
              </a:extLst>
            </p:cNvPr>
            <p:cNvSpPr>
              <a:spLocks/>
            </p:cNvSpPr>
            <p:nvPr/>
          </p:nvSpPr>
          <p:spPr bwMode="auto">
            <a:xfrm>
              <a:off x="2205261" y="2461543"/>
              <a:ext cx="3198813" cy="3487737"/>
            </a:xfrm>
            <a:custGeom>
              <a:avLst/>
              <a:gdLst>
                <a:gd name="T0" fmla="*/ 630 w 853"/>
                <a:gd name="T1" fmla="*/ 372 h 930"/>
                <a:gd name="T2" fmla="*/ 717 w 853"/>
                <a:gd name="T3" fmla="*/ 372 h 930"/>
                <a:gd name="T4" fmla="*/ 765 w 853"/>
                <a:gd name="T5" fmla="*/ 502 h 930"/>
                <a:gd name="T6" fmla="*/ 766 w 853"/>
                <a:gd name="T7" fmla="*/ 511 h 930"/>
                <a:gd name="T8" fmla="*/ 759 w 853"/>
                <a:gd name="T9" fmla="*/ 664 h 930"/>
                <a:gd name="T10" fmla="*/ 758 w 853"/>
                <a:gd name="T11" fmla="*/ 669 h 930"/>
                <a:gd name="T12" fmla="*/ 715 w 853"/>
                <a:gd name="T13" fmla="*/ 802 h 930"/>
                <a:gd name="T14" fmla="*/ 707 w 853"/>
                <a:gd name="T15" fmla="*/ 817 h 930"/>
                <a:gd name="T16" fmla="*/ 655 w 853"/>
                <a:gd name="T17" fmla="*/ 923 h 930"/>
                <a:gd name="T18" fmla="*/ 259 w 853"/>
                <a:gd name="T19" fmla="*/ 876 h 930"/>
                <a:gd name="T20" fmla="*/ 0 w 853"/>
                <a:gd name="T21" fmla="*/ 852 h 930"/>
                <a:gd name="T22" fmla="*/ 0 w 853"/>
                <a:gd name="T23" fmla="*/ 447 h 930"/>
                <a:gd name="T24" fmla="*/ 253 w 853"/>
                <a:gd name="T25" fmla="*/ 435 h 930"/>
                <a:gd name="T26" fmla="*/ 412 w 853"/>
                <a:gd name="T27" fmla="*/ 309 h 930"/>
                <a:gd name="T28" fmla="*/ 554 w 853"/>
                <a:gd name="T29" fmla="*/ 137 h 930"/>
                <a:gd name="T30" fmla="*/ 667 w 853"/>
                <a:gd name="T31" fmla="*/ 210 h 930"/>
                <a:gd name="T32" fmla="*/ 600 w 853"/>
                <a:gd name="T33" fmla="*/ 335 h 930"/>
                <a:gd name="T34" fmla="*/ 630 w 853"/>
                <a:gd name="T35" fmla="*/ 372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930">
                  <a:moveTo>
                    <a:pt x="630" y="372"/>
                  </a:moveTo>
                  <a:cubicBezTo>
                    <a:pt x="717" y="372"/>
                    <a:pt x="717" y="372"/>
                    <a:pt x="717" y="372"/>
                  </a:cubicBezTo>
                  <a:cubicBezTo>
                    <a:pt x="800" y="372"/>
                    <a:pt x="811" y="470"/>
                    <a:pt x="765" y="502"/>
                  </a:cubicBezTo>
                  <a:cubicBezTo>
                    <a:pt x="754" y="510"/>
                    <a:pt x="752" y="506"/>
                    <a:pt x="766" y="511"/>
                  </a:cubicBezTo>
                  <a:cubicBezTo>
                    <a:pt x="853" y="540"/>
                    <a:pt x="828" y="657"/>
                    <a:pt x="759" y="664"/>
                  </a:cubicBezTo>
                  <a:cubicBezTo>
                    <a:pt x="746" y="666"/>
                    <a:pt x="746" y="663"/>
                    <a:pt x="758" y="669"/>
                  </a:cubicBezTo>
                  <a:cubicBezTo>
                    <a:pt x="809" y="697"/>
                    <a:pt x="794" y="801"/>
                    <a:pt x="715" y="802"/>
                  </a:cubicBezTo>
                  <a:cubicBezTo>
                    <a:pt x="680" y="802"/>
                    <a:pt x="693" y="800"/>
                    <a:pt x="707" y="817"/>
                  </a:cubicBezTo>
                  <a:cubicBezTo>
                    <a:pt x="737" y="853"/>
                    <a:pt x="726" y="920"/>
                    <a:pt x="655" y="923"/>
                  </a:cubicBezTo>
                  <a:cubicBezTo>
                    <a:pt x="534" y="929"/>
                    <a:pt x="376" y="930"/>
                    <a:pt x="259" y="876"/>
                  </a:cubicBezTo>
                  <a:cubicBezTo>
                    <a:pt x="162" y="830"/>
                    <a:pt x="104" y="852"/>
                    <a:pt x="0" y="852"/>
                  </a:cubicBezTo>
                  <a:cubicBezTo>
                    <a:pt x="0" y="447"/>
                    <a:pt x="0" y="447"/>
                    <a:pt x="0" y="447"/>
                  </a:cubicBezTo>
                  <a:cubicBezTo>
                    <a:pt x="96" y="450"/>
                    <a:pt x="161" y="475"/>
                    <a:pt x="253" y="435"/>
                  </a:cubicBezTo>
                  <a:cubicBezTo>
                    <a:pt x="322" y="404"/>
                    <a:pt x="360" y="368"/>
                    <a:pt x="412" y="309"/>
                  </a:cubicBezTo>
                  <a:cubicBezTo>
                    <a:pt x="466" y="248"/>
                    <a:pt x="522" y="220"/>
                    <a:pt x="554" y="137"/>
                  </a:cubicBezTo>
                  <a:cubicBezTo>
                    <a:pt x="594" y="0"/>
                    <a:pt x="700" y="95"/>
                    <a:pt x="667" y="210"/>
                  </a:cubicBezTo>
                  <a:cubicBezTo>
                    <a:pt x="647" y="266"/>
                    <a:pt x="631" y="295"/>
                    <a:pt x="600" y="335"/>
                  </a:cubicBezTo>
                  <a:cubicBezTo>
                    <a:pt x="586" y="354"/>
                    <a:pt x="593" y="372"/>
                    <a:pt x="630" y="372"/>
                  </a:cubicBezTo>
                  <a:close/>
                </a:path>
              </a:pathLst>
            </a:custGeom>
            <a:solidFill>
              <a:schemeClr val="accent1"/>
            </a:solidFill>
            <a:ln>
              <a:noFill/>
            </a:ln>
            <a:scene3d>
              <a:camera prst="perspectiveLeft">
                <a:rot lat="1500000" lon="900000" rev="0"/>
              </a:camera>
              <a:lightRig rig="threePt" dir="t"/>
            </a:scene3d>
            <a:sp3d extrusionH="254000">
              <a:bevelT w="0" h="0"/>
              <a:extrusionClr>
                <a:schemeClr val="accent1"/>
              </a:extrusionClr>
            </a:sp3d>
          </p:spPr>
          <p:txBody>
            <a:bodyPr vert="horz" wrap="square" lIns="91440" tIns="45720" rIns="91440" bIns="45720" numCol="1" anchor="t" anchorCtr="0" compatLnSpc="1">
              <a:prstTxWarp prst="textNoShape">
                <a:avLst/>
              </a:prstTxWarp>
            </a:bodyPr>
            <a:lstStyle/>
            <a:p>
              <a:pPr algn="r"/>
              <a:endParaRPr lang="ko-KR" altLang="en-US" sz="2700" dirty="0">
                <a:latin typeface="Ara Aqeeq Bold" panose="00000500000000000000" pitchFamily="2" charset="-78"/>
                <a:cs typeface="Ara Aqeeq Bold" panose="00000500000000000000" pitchFamily="2" charset="-78"/>
              </a:endParaRPr>
            </a:p>
          </p:txBody>
        </p:sp>
      </p:grpSp>
      <p:grpSp>
        <p:nvGrpSpPr>
          <p:cNvPr id="24" name="그룹 7">
            <a:extLst>
              <a:ext uri="{FF2B5EF4-FFF2-40B4-BE49-F238E27FC236}">
                <a16:creationId xmlns:a16="http://schemas.microsoft.com/office/drawing/2014/main" id="{EA25F7E6-4FC4-4246-8461-F7974183A69D}"/>
              </a:ext>
            </a:extLst>
          </p:cNvPr>
          <p:cNvGrpSpPr/>
          <p:nvPr/>
        </p:nvGrpSpPr>
        <p:grpSpPr>
          <a:xfrm flipH="1">
            <a:off x="4739723" y="1969570"/>
            <a:ext cx="6312863" cy="677878"/>
            <a:chOff x="6104805" y="2010509"/>
            <a:chExt cx="4094271" cy="677878"/>
          </a:xfrm>
        </p:grpSpPr>
        <p:sp>
          <p:nvSpPr>
            <p:cNvPr id="25" name="TextBox 8">
              <a:extLst>
                <a:ext uri="{FF2B5EF4-FFF2-40B4-BE49-F238E27FC236}">
                  <a16:creationId xmlns:a16="http://schemas.microsoft.com/office/drawing/2014/main" id="{BA61E824-6E38-43DD-AB76-98261117D22D}"/>
                </a:ext>
              </a:extLst>
            </p:cNvPr>
            <p:cNvSpPr txBox="1"/>
            <p:nvPr/>
          </p:nvSpPr>
          <p:spPr>
            <a:xfrm>
              <a:off x="6109889" y="2226722"/>
              <a:ext cx="402736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نص مثال: احصل على عرض تقديمي بوربوينت حديث مصمم بشكل جميل. آمل وأعتقد أن هذا النموذج سيوفر وقتك ومالك وسمعتك. من السهل تغيير الألوان والصور.</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6" name="TextBox 9">
              <a:extLst>
                <a:ext uri="{FF2B5EF4-FFF2-40B4-BE49-F238E27FC236}">
                  <a16:creationId xmlns:a16="http://schemas.microsoft.com/office/drawing/2014/main" id="{C21C92D1-A48D-474D-8ECB-B319BFF558F6}"/>
                </a:ext>
              </a:extLst>
            </p:cNvPr>
            <p:cNvSpPr txBox="1"/>
            <p:nvPr/>
          </p:nvSpPr>
          <p:spPr>
            <a:xfrm>
              <a:off x="6104805" y="2010509"/>
              <a:ext cx="4094271" cy="276999"/>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7" name="TextBox 10">
            <a:extLst>
              <a:ext uri="{FF2B5EF4-FFF2-40B4-BE49-F238E27FC236}">
                <a16:creationId xmlns:a16="http://schemas.microsoft.com/office/drawing/2014/main" id="{708B121F-7323-4DF9-932B-09A5D28A4A57}"/>
              </a:ext>
            </a:extLst>
          </p:cNvPr>
          <p:cNvSpPr txBox="1"/>
          <p:nvPr/>
        </p:nvSpPr>
        <p:spPr>
          <a:xfrm flipH="1">
            <a:off x="10962039" y="1985345"/>
            <a:ext cx="1160830" cy="830997"/>
          </a:xfrm>
          <a:prstGeom prst="rect">
            <a:avLst/>
          </a:prstGeom>
          <a:noFill/>
        </p:spPr>
        <p:txBody>
          <a:bodyPr wrap="square" tIns="0" bIns="0" rtlCol="0" anchor="ctr">
            <a:spAutoFit/>
          </a:bodyPr>
          <a:lstStyle/>
          <a:p>
            <a:pPr algn="r"/>
            <a:r>
              <a:rPr lang="en-US" altLang="ko-KR" sz="5400" dirty="0">
                <a:solidFill>
                  <a:schemeClr val="accent1"/>
                </a:solidFill>
                <a:latin typeface="Ara Aqeeq Bold" panose="00000500000000000000" pitchFamily="2" charset="-78"/>
                <a:cs typeface="Ara Aqeeq Bold" panose="00000500000000000000" pitchFamily="2" charset="-78"/>
              </a:rPr>
              <a:t>01</a:t>
            </a:r>
          </a:p>
        </p:txBody>
      </p:sp>
      <p:grpSp>
        <p:nvGrpSpPr>
          <p:cNvPr id="28" name="그룹 5">
            <a:extLst>
              <a:ext uri="{FF2B5EF4-FFF2-40B4-BE49-F238E27FC236}">
                <a16:creationId xmlns:a16="http://schemas.microsoft.com/office/drawing/2014/main" id="{AAA75684-0C35-4490-9FB6-CD0F836ED54E}"/>
              </a:ext>
            </a:extLst>
          </p:cNvPr>
          <p:cNvGrpSpPr/>
          <p:nvPr/>
        </p:nvGrpSpPr>
        <p:grpSpPr>
          <a:xfrm flipH="1">
            <a:off x="4835047" y="3114623"/>
            <a:ext cx="6217540" cy="677878"/>
            <a:chOff x="6104806" y="2944738"/>
            <a:chExt cx="4032448" cy="677878"/>
          </a:xfrm>
        </p:grpSpPr>
        <p:sp>
          <p:nvSpPr>
            <p:cNvPr id="29" name="TextBox 12">
              <a:extLst>
                <a:ext uri="{FF2B5EF4-FFF2-40B4-BE49-F238E27FC236}">
                  <a16:creationId xmlns:a16="http://schemas.microsoft.com/office/drawing/2014/main" id="{B9C186BC-5562-415A-AF37-6735F6E8D48E}"/>
                </a:ext>
              </a:extLst>
            </p:cNvPr>
            <p:cNvSpPr txBox="1"/>
            <p:nvPr/>
          </p:nvSpPr>
          <p:spPr>
            <a:xfrm>
              <a:off x="6109889" y="3160951"/>
              <a:ext cx="402736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نص مثال: احصل على عرض تقديمي بوربوينت حديث مصمم بشكل جميل. آمل وأعتقد أن هذا النموذج سيوفر وقتك ومالك وسمعتك. من السهل تغيير الألوان والصور.</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0" name="TextBox 13">
              <a:extLst>
                <a:ext uri="{FF2B5EF4-FFF2-40B4-BE49-F238E27FC236}">
                  <a16:creationId xmlns:a16="http://schemas.microsoft.com/office/drawing/2014/main" id="{158F6627-EDD2-444F-AE0D-E6F4002CD970}"/>
                </a:ext>
              </a:extLst>
            </p:cNvPr>
            <p:cNvSpPr txBox="1"/>
            <p:nvPr/>
          </p:nvSpPr>
          <p:spPr>
            <a:xfrm>
              <a:off x="6104806" y="2944738"/>
              <a:ext cx="4032448"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a:p>
              <a:pPr algn="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31" name="TextBox 14">
            <a:extLst>
              <a:ext uri="{FF2B5EF4-FFF2-40B4-BE49-F238E27FC236}">
                <a16:creationId xmlns:a16="http://schemas.microsoft.com/office/drawing/2014/main" id="{A92937C3-4A0B-4935-8735-11E4A316F243}"/>
              </a:ext>
            </a:extLst>
          </p:cNvPr>
          <p:cNvSpPr txBox="1"/>
          <p:nvPr/>
        </p:nvSpPr>
        <p:spPr>
          <a:xfrm flipH="1">
            <a:off x="11012143" y="3130399"/>
            <a:ext cx="1160830" cy="830997"/>
          </a:xfrm>
          <a:prstGeom prst="rect">
            <a:avLst/>
          </a:prstGeom>
          <a:noFill/>
        </p:spPr>
        <p:txBody>
          <a:bodyPr wrap="square" tIns="0" bIns="0" rtlCol="0" anchor="ctr">
            <a:spAutoFit/>
          </a:bodyPr>
          <a:lstStyle/>
          <a:p>
            <a:pPr algn="r"/>
            <a:r>
              <a:rPr lang="en-US" altLang="ko-KR" sz="5400" dirty="0">
                <a:solidFill>
                  <a:schemeClr val="accent2"/>
                </a:solidFill>
                <a:latin typeface="Ara Aqeeq Bold" panose="00000500000000000000" pitchFamily="2" charset="-78"/>
                <a:cs typeface="Ara Aqeeq Bold" panose="00000500000000000000" pitchFamily="2" charset="-78"/>
              </a:rPr>
              <a:t>02</a:t>
            </a:r>
          </a:p>
        </p:txBody>
      </p:sp>
      <p:grpSp>
        <p:nvGrpSpPr>
          <p:cNvPr id="32" name="그룹 4">
            <a:extLst>
              <a:ext uri="{FF2B5EF4-FFF2-40B4-BE49-F238E27FC236}">
                <a16:creationId xmlns:a16="http://schemas.microsoft.com/office/drawing/2014/main" id="{BDC416A0-4C81-4F52-A90B-76F6DA00D15F}"/>
              </a:ext>
            </a:extLst>
          </p:cNvPr>
          <p:cNvGrpSpPr/>
          <p:nvPr/>
        </p:nvGrpSpPr>
        <p:grpSpPr>
          <a:xfrm flipH="1">
            <a:off x="4835047" y="4259676"/>
            <a:ext cx="6217540" cy="677878"/>
            <a:chOff x="6104806" y="3882717"/>
            <a:chExt cx="4032448" cy="677878"/>
          </a:xfrm>
        </p:grpSpPr>
        <p:sp>
          <p:nvSpPr>
            <p:cNvPr id="33" name="TextBox 16">
              <a:extLst>
                <a:ext uri="{FF2B5EF4-FFF2-40B4-BE49-F238E27FC236}">
                  <a16:creationId xmlns:a16="http://schemas.microsoft.com/office/drawing/2014/main" id="{C66304BB-79B0-46F7-9ACC-C682C92A4C36}"/>
                </a:ext>
              </a:extLst>
            </p:cNvPr>
            <p:cNvSpPr txBox="1"/>
            <p:nvPr/>
          </p:nvSpPr>
          <p:spPr>
            <a:xfrm>
              <a:off x="6109889" y="4098930"/>
              <a:ext cx="402736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نص مثال: احصل على عرض تقديمي بوربوينت حديث مصمم بشكل جميل. آمل وأعتقد أن هذا النموذج سيوفر وقتك ومالك وسمعتك. من السهل تغيير الألوان والصور.</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4" name="TextBox 17">
              <a:extLst>
                <a:ext uri="{FF2B5EF4-FFF2-40B4-BE49-F238E27FC236}">
                  <a16:creationId xmlns:a16="http://schemas.microsoft.com/office/drawing/2014/main" id="{52A6D667-DDBB-4896-A157-DA45267CE610}"/>
                </a:ext>
              </a:extLst>
            </p:cNvPr>
            <p:cNvSpPr txBox="1"/>
            <p:nvPr/>
          </p:nvSpPr>
          <p:spPr>
            <a:xfrm>
              <a:off x="6104806" y="3882717"/>
              <a:ext cx="4032448" cy="276999"/>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35" name="TextBox 18">
            <a:extLst>
              <a:ext uri="{FF2B5EF4-FFF2-40B4-BE49-F238E27FC236}">
                <a16:creationId xmlns:a16="http://schemas.microsoft.com/office/drawing/2014/main" id="{5414A524-EB36-479F-AD86-814D4F688061}"/>
              </a:ext>
            </a:extLst>
          </p:cNvPr>
          <p:cNvSpPr txBox="1"/>
          <p:nvPr/>
        </p:nvSpPr>
        <p:spPr>
          <a:xfrm flipH="1">
            <a:off x="10987091" y="4275451"/>
            <a:ext cx="1160830" cy="830997"/>
          </a:xfrm>
          <a:prstGeom prst="rect">
            <a:avLst/>
          </a:prstGeom>
          <a:noFill/>
        </p:spPr>
        <p:txBody>
          <a:bodyPr wrap="square" tIns="0" bIns="0" rtlCol="0" anchor="ctr">
            <a:spAutoFit/>
          </a:bodyPr>
          <a:lstStyle/>
          <a:p>
            <a:pPr algn="r"/>
            <a:r>
              <a:rPr lang="en-US" altLang="ko-KR" sz="5400" dirty="0">
                <a:solidFill>
                  <a:schemeClr val="accent3"/>
                </a:solidFill>
                <a:latin typeface="Ara Aqeeq Bold" panose="00000500000000000000" pitchFamily="2" charset="-78"/>
                <a:cs typeface="Ara Aqeeq Bold" panose="00000500000000000000" pitchFamily="2" charset="-78"/>
              </a:rPr>
              <a:t>03</a:t>
            </a:r>
          </a:p>
        </p:txBody>
      </p:sp>
      <p:grpSp>
        <p:nvGrpSpPr>
          <p:cNvPr id="36" name="그룹 3">
            <a:extLst>
              <a:ext uri="{FF2B5EF4-FFF2-40B4-BE49-F238E27FC236}">
                <a16:creationId xmlns:a16="http://schemas.microsoft.com/office/drawing/2014/main" id="{4F2B4956-D16D-4488-A8CD-43EF894D486D}"/>
              </a:ext>
            </a:extLst>
          </p:cNvPr>
          <p:cNvGrpSpPr/>
          <p:nvPr/>
        </p:nvGrpSpPr>
        <p:grpSpPr>
          <a:xfrm flipH="1">
            <a:off x="4835047" y="5404729"/>
            <a:ext cx="6217540" cy="677878"/>
            <a:chOff x="6104806" y="4820696"/>
            <a:chExt cx="4032448" cy="677878"/>
          </a:xfrm>
        </p:grpSpPr>
        <p:sp>
          <p:nvSpPr>
            <p:cNvPr id="37" name="TextBox 20">
              <a:extLst>
                <a:ext uri="{FF2B5EF4-FFF2-40B4-BE49-F238E27FC236}">
                  <a16:creationId xmlns:a16="http://schemas.microsoft.com/office/drawing/2014/main" id="{0686FB74-96DC-482F-8C14-34F219BC4F45}"/>
                </a:ext>
              </a:extLst>
            </p:cNvPr>
            <p:cNvSpPr txBox="1"/>
            <p:nvPr/>
          </p:nvSpPr>
          <p:spPr>
            <a:xfrm>
              <a:off x="6109889" y="5036909"/>
              <a:ext cx="4027365"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نص مثال: احصل على عرض تقديمي بوربوينت حديث مصمم بشكل جميل. آمل وأعتقد أن هذا النموذج سيوفر وقتك ومالك وسمعتك. من السهل تغيير الألوان والصور.</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8" name="TextBox 21">
              <a:extLst>
                <a:ext uri="{FF2B5EF4-FFF2-40B4-BE49-F238E27FC236}">
                  <a16:creationId xmlns:a16="http://schemas.microsoft.com/office/drawing/2014/main" id="{AE682765-42D1-4AED-BF77-C71E6184D640}"/>
                </a:ext>
              </a:extLst>
            </p:cNvPr>
            <p:cNvSpPr txBox="1"/>
            <p:nvPr/>
          </p:nvSpPr>
          <p:spPr>
            <a:xfrm>
              <a:off x="6104806" y="4820696"/>
              <a:ext cx="4032448" cy="276999"/>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39" name="TextBox 22">
            <a:extLst>
              <a:ext uri="{FF2B5EF4-FFF2-40B4-BE49-F238E27FC236}">
                <a16:creationId xmlns:a16="http://schemas.microsoft.com/office/drawing/2014/main" id="{2A895E50-A395-44EE-B50F-5C2A12B773DF}"/>
              </a:ext>
            </a:extLst>
          </p:cNvPr>
          <p:cNvSpPr txBox="1"/>
          <p:nvPr/>
        </p:nvSpPr>
        <p:spPr>
          <a:xfrm flipH="1">
            <a:off x="11012143" y="5420505"/>
            <a:ext cx="1160830" cy="830997"/>
          </a:xfrm>
          <a:prstGeom prst="rect">
            <a:avLst/>
          </a:prstGeom>
          <a:noFill/>
        </p:spPr>
        <p:txBody>
          <a:bodyPr wrap="square" tIns="0" bIns="0" rtlCol="0" anchor="ctr">
            <a:spAutoFit/>
          </a:bodyPr>
          <a:lstStyle/>
          <a:p>
            <a:pPr algn="r"/>
            <a:r>
              <a:rPr lang="en-US" altLang="ko-KR" sz="5400" dirty="0">
                <a:solidFill>
                  <a:schemeClr val="accent4"/>
                </a:solidFill>
                <a:latin typeface="Ara Aqeeq Bold" panose="00000500000000000000" pitchFamily="2" charset="-78"/>
                <a:cs typeface="Ara Aqeeq Bold" panose="00000500000000000000" pitchFamily="2" charset="-78"/>
              </a:rPr>
              <a:t>04</a:t>
            </a:r>
          </a:p>
        </p:txBody>
      </p:sp>
    </p:spTree>
    <p:extLst>
      <p:ext uri="{BB962C8B-B14F-4D97-AF65-F5344CB8AC3E}">
        <p14:creationId xmlns:p14="http://schemas.microsoft.com/office/powerpoint/2010/main" val="154701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7" grpId="0"/>
      <p:bldP spid="31" grpId="0"/>
      <p:bldP spid="35"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aphicFrame>
        <p:nvGraphicFramePr>
          <p:cNvPr id="3" name="Table 2">
            <a:extLst>
              <a:ext uri="{FF2B5EF4-FFF2-40B4-BE49-F238E27FC236}">
                <a16:creationId xmlns:a16="http://schemas.microsoft.com/office/drawing/2014/main" id="{986CADC9-0B9A-4309-827C-9D437F4139EC}"/>
              </a:ext>
            </a:extLst>
          </p:cNvPr>
          <p:cNvGraphicFramePr>
            <a:graphicFrameLocks noGrp="1"/>
          </p:cNvGraphicFramePr>
          <p:nvPr>
            <p:extLst>
              <p:ext uri="{D42A27DB-BD31-4B8C-83A1-F6EECF244321}">
                <p14:modId xmlns:p14="http://schemas.microsoft.com/office/powerpoint/2010/main" val="1563167555"/>
              </p:ext>
            </p:extLst>
          </p:nvPr>
        </p:nvGraphicFramePr>
        <p:xfrm>
          <a:off x="907596" y="1528828"/>
          <a:ext cx="10343256" cy="2610230"/>
        </p:xfrm>
        <a:graphic>
          <a:graphicData uri="http://schemas.openxmlformats.org/drawingml/2006/table">
            <a:tbl>
              <a:tblPr firstRow="1" bandRow="1">
                <a:tableStyleId>{5C22544A-7EE6-4342-B048-85BDC9FD1C3A}</a:tableStyleId>
              </a:tblPr>
              <a:tblGrid>
                <a:gridCol w="1292907">
                  <a:extLst>
                    <a:ext uri="{9D8B030D-6E8A-4147-A177-3AD203B41FA5}">
                      <a16:colId xmlns:a16="http://schemas.microsoft.com/office/drawing/2014/main" val="20000"/>
                    </a:ext>
                  </a:extLst>
                </a:gridCol>
                <a:gridCol w="1292907">
                  <a:extLst>
                    <a:ext uri="{9D8B030D-6E8A-4147-A177-3AD203B41FA5}">
                      <a16:colId xmlns:a16="http://schemas.microsoft.com/office/drawing/2014/main" val="20001"/>
                    </a:ext>
                  </a:extLst>
                </a:gridCol>
                <a:gridCol w="1292907">
                  <a:extLst>
                    <a:ext uri="{9D8B030D-6E8A-4147-A177-3AD203B41FA5}">
                      <a16:colId xmlns:a16="http://schemas.microsoft.com/office/drawing/2014/main" val="20002"/>
                    </a:ext>
                  </a:extLst>
                </a:gridCol>
                <a:gridCol w="1292907">
                  <a:extLst>
                    <a:ext uri="{9D8B030D-6E8A-4147-A177-3AD203B41FA5}">
                      <a16:colId xmlns:a16="http://schemas.microsoft.com/office/drawing/2014/main" val="20003"/>
                    </a:ext>
                  </a:extLst>
                </a:gridCol>
                <a:gridCol w="1292907">
                  <a:extLst>
                    <a:ext uri="{9D8B030D-6E8A-4147-A177-3AD203B41FA5}">
                      <a16:colId xmlns:a16="http://schemas.microsoft.com/office/drawing/2014/main" val="20004"/>
                    </a:ext>
                  </a:extLst>
                </a:gridCol>
                <a:gridCol w="1292907">
                  <a:extLst>
                    <a:ext uri="{9D8B030D-6E8A-4147-A177-3AD203B41FA5}">
                      <a16:colId xmlns:a16="http://schemas.microsoft.com/office/drawing/2014/main" val="20005"/>
                    </a:ext>
                  </a:extLst>
                </a:gridCol>
                <a:gridCol w="1292907">
                  <a:extLst>
                    <a:ext uri="{9D8B030D-6E8A-4147-A177-3AD203B41FA5}">
                      <a16:colId xmlns:a16="http://schemas.microsoft.com/office/drawing/2014/main" val="20006"/>
                    </a:ext>
                  </a:extLst>
                </a:gridCol>
                <a:gridCol w="1292907">
                  <a:extLst>
                    <a:ext uri="{9D8B030D-6E8A-4147-A177-3AD203B41FA5}">
                      <a16:colId xmlns:a16="http://schemas.microsoft.com/office/drawing/2014/main" val="20007"/>
                    </a:ext>
                  </a:extLst>
                </a:gridCol>
              </a:tblGrid>
              <a:tr h="54000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600" b="1" dirty="0">
                          <a:solidFill>
                            <a:schemeClr val="bg1"/>
                          </a:solidFill>
                          <a:latin typeface="Ara Aqeeq Bold" panose="00000500000000000000" pitchFamily="2" charset="-78"/>
                          <a:cs typeface="Ara Aqeeq Bold" panose="00000500000000000000" pitchFamily="2" charset="-78"/>
                        </a:rPr>
                        <a:t>هنا  نص</a:t>
                      </a:r>
                      <a:endParaRPr lang="ko-KR" altLang="en-US" sz="1600" dirty="0">
                        <a:solidFill>
                          <a:schemeClr val="bg1"/>
                        </a:solidFill>
                        <a:latin typeface="Ara Aqeeq Bold" panose="00000500000000000000" pitchFamily="2" charset="-78"/>
                        <a:cs typeface="Ara Aqeeq Bold" panose="00000500000000000000" pitchFamily="2" charset="-78"/>
                      </a:endParaRPr>
                    </a:p>
                  </a:txBody>
                  <a:tcPr anchor="ctr">
                    <a:solidFill>
                      <a:schemeClr val="accent4"/>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3">
                        <a:lumMod val="60000"/>
                        <a:lumOff val="4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600" b="1" dirty="0">
                          <a:solidFill>
                            <a:schemeClr val="bg1"/>
                          </a:solidFill>
                          <a:latin typeface="Ara Aqeeq Bold" panose="00000500000000000000" pitchFamily="2" charset="-78"/>
                          <a:cs typeface="Ara Aqeeq Bold" panose="00000500000000000000" pitchFamily="2" charset="-78"/>
                        </a:rPr>
                        <a:t>هنا  نص</a:t>
                      </a:r>
                      <a:endParaRPr lang="ko-KR" altLang="en-US" sz="1600" dirty="0">
                        <a:solidFill>
                          <a:schemeClr val="bg1"/>
                        </a:solidFill>
                        <a:latin typeface="Ara Aqeeq Bold" panose="00000500000000000000" pitchFamily="2" charset="-78"/>
                        <a:cs typeface="Ara Aqeeq Bold" panose="00000500000000000000" pitchFamily="2" charset="-78"/>
                      </a:endParaRPr>
                    </a:p>
                  </a:txBody>
                  <a:tcPr anchor="ctr">
                    <a:solidFill>
                      <a:schemeClr val="accent3"/>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1">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600" b="1" dirty="0">
                          <a:solidFill>
                            <a:schemeClr val="bg1"/>
                          </a:solidFill>
                          <a:latin typeface="Ara Aqeeq Bold" panose="00000500000000000000" pitchFamily="2" charset="-78"/>
                          <a:cs typeface="Ara Aqeeq Bold" panose="00000500000000000000" pitchFamily="2" charset="-78"/>
                        </a:rPr>
                        <a:t>هنا  نص</a:t>
                      </a:r>
                      <a:endParaRPr lang="ko-KR" altLang="en-US" sz="1600" dirty="0">
                        <a:solidFill>
                          <a:schemeClr val="bg1"/>
                        </a:solidFill>
                        <a:latin typeface="Ara Aqeeq Bold" panose="00000500000000000000" pitchFamily="2" charset="-78"/>
                        <a:cs typeface="Ara Aqeeq Bold" panose="00000500000000000000" pitchFamily="2" charset="-78"/>
                      </a:endParaRPr>
                    </a:p>
                  </a:txBody>
                  <a:tcPr anchor="ctr">
                    <a:solidFill>
                      <a:schemeClr val="accent2"/>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6">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600" b="1" dirty="0">
                          <a:solidFill>
                            <a:schemeClr val="bg1"/>
                          </a:solidFill>
                          <a:latin typeface="Ara Aqeeq Bold" panose="00000500000000000000" pitchFamily="2" charset="-78"/>
                          <a:cs typeface="Ara Aqeeq Bold" panose="00000500000000000000" pitchFamily="2" charset="-78"/>
                        </a:rPr>
                        <a:t>هنا  نص</a:t>
                      </a:r>
                      <a:endParaRPr lang="ko-KR" altLang="en-US" sz="1600" dirty="0">
                        <a:solidFill>
                          <a:schemeClr val="bg1"/>
                        </a:solidFill>
                        <a:latin typeface="Ara Aqeeq Bold" panose="00000500000000000000" pitchFamily="2" charset="-78"/>
                        <a:cs typeface="Ara Aqeeq Bold" panose="00000500000000000000" pitchFamily="2" charset="-78"/>
                      </a:endParaRPr>
                    </a:p>
                  </a:txBody>
                  <a:tcPr anchor="ctr">
                    <a:solidFill>
                      <a:schemeClr val="accent1"/>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2">
                        <a:lumMod val="40000"/>
                        <a:lumOff val="6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mn-lt"/>
                        <a:cs typeface="Arial" pitchFamily="34" charset="0"/>
                      </a:endParaRPr>
                    </a:p>
                  </a:txBody>
                  <a:tcPr anchor="ctr">
                    <a:solidFill>
                      <a:schemeClr val="accent4">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mn-lt"/>
                        <a:cs typeface="Arial" pitchFamily="34" charset="0"/>
                      </a:endParaRPr>
                    </a:p>
                  </a:txBody>
                  <a:tcPr anchor="ctr">
                    <a:solidFill>
                      <a:schemeClr val="accent4">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mn-lt"/>
                        <a:cs typeface="Arial" pitchFamily="34" charset="0"/>
                      </a:endParaRPr>
                    </a:p>
                  </a:txBody>
                  <a:tcPr anchor="ctr">
                    <a:solidFill>
                      <a:schemeClr val="accent3">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mn-lt"/>
                        <a:cs typeface="Arial" pitchFamily="34" charset="0"/>
                      </a:endParaRPr>
                    </a:p>
                  </a:txBody>
                  <a:tcPr anchor="ctr">
                    <a:solidFill>
                      <a:schemeClr val="accent3">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mn-lt"/>
                        <a:cs typeface="Arial" pitchFamily="34" charset="0"/>
                      </a:endParaRPr>
                    </a:p>
                  </a:txBody>
                  <a:tcPr anchor="ctr">
                    <a:solidFill>
                      <a:schemeClr val="accent2">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mn-lt"/>
                        <a:cs typeface="Arial" pitchFamily="34" charset="0"/>
                      </a:endParaRPr>
                    </a:p>
                  </a:txBody>
                  <a:tcPr anchor="ctr">
                    <a:solidFill>
                      <a:schemeClr val="accent2">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mn-lt"/>
                        <a:cs typeface="Arial" pitchFamily="34" charset="0"/>
                      </a:endParaRPr>
                    </a:p>
                  </a:txBody>
                  <a:tcPr anchor="ctr">
                    <a:solidFill>
                      <a:schemeClr val="accent1">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bg1"/>
                          </a:solidFill>
                          <a:latin typeface="Ara Aqeeq Bold" panose="00000500000000000000" pitchFamily="2" charset="-78"/>
                          <a:cs typeface="Ara Aqeeq Bold" panose="00000500000000000000" pitchFamily="2" charset="-78"/>
                        </a:rPr>
                        <a:t>نص</a:t>
                      </a:r>
                      <a:endParaRPr lang="ko-KR" altLang="en-US" sz="1200" b="0" dirty="0">
                        <a:solidFill>
                          <a:schemeClr val="bg1"/>
                        </a:solidFill>
                        <a:latin typeface="Ara Aqeeq Bold" panose="00000500000000000000" pitchFamily="2" charset="-78"/>
                        <a:cs typeface="Ara Aqeeq Bold" panose="00000500000000000000" pitchFamily="2" charset="-78"/>
                      </a:endParaRPr>
                    </a:p>
                  </a:txBody>
                  <a:tcPr anchor="ctr">
                    <a:solidFill>
                      <a:schemeClr val="accent1">
                        <a:alpha val="7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Ara Aqeeq Bold" panose="00000500000000000000" pitchFamily="2" charset="-78"/>
                        <a:cs typeface="Ara Aqeeq Bold" panose="00000500000000000000" pitchFamily="2" charset="-78"/>
                      </a:endParaRPr>
                    </a:p>
                  </a:txBody>
                  <a:tcPr anchor="ctr">
                    <a:solidFill>
                      <a:schemeClr val="bg1">
                        <a:lumMod val="95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3"/>
                  </a:ext>
                </a:extLst>
              </a:tr>
              <a:tr h="41404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r h="41404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2"/>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2"/>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ar-DZ" altLang="ko-KR" sz="1200" b="0" dirty="0">
                          <a:solidFill>
                            <a:schemeClr val="tx1">
                              <a:lumMod val="65000"/>
                              <a:lumOff val="35000"/>
                            </a:schemeClr>
                          </a:solidFill>
                          <a:latin typeface="Ara Aqeeq Bold" panose="00000500000000000000" pitchFamily="2" charset="-78"/>
                          <a:cs typeface="Ara Aqeeq Bold" panose="00000500000000000000" pitchFamily="2" charset="-78"/>
                        </a:rPr>
                        <a:t>نص</a:t>
                      </a:r>
                      <a:endParaRPr lang="ko-KR" altLang="en-US" sz="1200" b="0" dirty="0">
                        <a:solidFill>
                          <a:schemeClr val="tx1">
                            <a:lumMod val="65000"/>
                            <a:lumOff val="35000"/>
                          </a:schemeClr>
                        </a:solidFill>
                        <a:latin typeface="+mn-lt"/>
                        <a:cs typeface="Arial" pitchFamily="34" charset="0"/>
                      </a:endParaRPr>
                    </a:p>
                  </a:txBody>
                  <a:tcPr anchor="ctr">
                    <a:lnB w="5715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grpSp>
        <p:nvGrpSpPr>
          <p:cNvPr id="4" name="Group 3">
            <a:extLst>
              <a:ext uri="{FF2B5EF4-FFF2-40B4-BE49-F238E27FC236}">
                <a16:creationId xmlns:a16="http://schemas.microsoft.com/office/drawing/2014/main" id="{73093827-4039-4DCC-8E03-2B31F5AD08C5}"/>
              </a:ext>
            </a:extLst>
          </p:cNvPr>
          <p:cNvGrpSpPr/>
          <p:nvPr/>
        </p:nvGrpSpPr>
        <p:grpSpPr>
          <a:xfrm>
            <a:off x="856127" y="4312922"/>
            <a:ext cx="4390877" cy="677689"/>
            <a:chOff x="948910" y="4523978"/>
            <a:chExt cx="3099192" cy="677689"/>
          </a:xfrm>
        </p:grpSpPr>
        <p:sp>
          <p:nvSpPr>
            <p:cNvPr id="5" name="TextBox 4">
              <a:extLst>
                <a:ext uri="{FF2B5EF4-FFF2-40B4-BE49-F238E27FC236}">
                  <a16:creationId xmlns:a16="http://schemas.microsoft.com/office/drawing/2014/main" id="{8C623E99-6354-4D31-9727-6B52ACE60C95}"/>
                </a:ext>
              </a:extLst>
            </p:cNvPr>
            <p:cNvSpPr txBox="1"/>
            <p:nvPr/>
          </p:nvSpPr>
          <p:spPr>
            <a:xfrm>
              <a:off x="948910" y="4740002"/>
              <a:ext cx="3099189" cy="461665"/>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6" name="TextBox 5">
              <a:extLst>
                <a:ext uri="{FF2B5EF4-FFF2-40B4-BE49-F238E27FC236}">
                  <a16:creationId xmlns:a16="http://schemas.microsoft.com/office/drawing/2014/main" id="{A65512C7-DF02-4880-B9DC-AE1E5279BEE6}"/>
                </a:ext>
              </a:extLst>
            </p:cNvPr>
            <p:cNvSpPr txBox="1"/>
            <p:nvPr/>
          </p:nvSpPr>
          <p:spPr>
            <a:xfrm>
              <a:off x="948910" y="4523978"/>
              <a:ext cx="3099192"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7" name="Group 6">
            <a:extLst>
              <a:ext uri="{FF2B5EF4-FFF2-40B4-BE49-F238E27FC236}">
                <a16:creationId xmlns:a16="http://schemas.microsoft.com/office/drawing/2014/main" id="{0C6F1C4A-A621-490C-84BF-461ED1988F60}"/>
              </a:ext>
            </a:extLst>
          </p:cNvPr>
          <p:cNvGrpSpPr/>
          <p:nvPr/>
        </p:nvGrpSpPr>
        <p:grpSpPr>
          <a:xfrm>
            <a:off x="5339050" y="4406798"/>
            <a:ext cx="438048" cy="432048"/>
            <a:chOff x="453903" y="2153979"/>
            <a:chExt cx="432048" cy="432048"/>
          </a:xfrm>
          <a:solidFill>
            <a:schemeClr val="bg1"/>
          </a:solidFill>
        </p:grpSpPr>
        <p:sp>
          <p:nvSpPr>
            <p:cNvPr id="8" name="Rectangle 7">
              <a:extLst>
                <a:ext uri="{FF2B5EF4-FFF2-40B4-BE49-F238E27FC236}">
                  <a16:creationId xmlns:a16="http://schemas.microsoft.com/office/drawing/2014/main" id="{1568F647-F0B4-453B-AE20-D417AADDD20B}"/>
                </a:ext>
              </a:extLst>
            </p:cNvPr>
            <p:cNvSpPr/>
            <p:nvPr/>
          </p:nvSpPr>
          <p:spPr>
            <a:xfrm rot="18900000">
              <a:off x="453903" y="2153979"/>
              <a:ext cx="432048"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D9BCE157-08C8-41F2-ABA3-D5FCB33AB10A}"/>
                </a:ext>
              </a:extLst>
            </p:cNvPr>
            <p:cNvSpPr txBox="1"/>
            <p:nvPr/>
          </p:nvSpPr>
          <p:spPr>
            <a:xfrm>
              <a:off x="458932" y="2191201"/>
              <a:ext cx="421990" cy="338554"/>
            </a:xfrm>
            <a:prstGeom prst="rect">
              <a:avLst/>
            </a:prstGeom>
            <a:noFill/>
          </p:spPr>
          <p:txBody>
            <a:bodyPr wrap="square" rtlCol="0">
              <a:spAutoFit/>
            </a:bodyPr>
            <a:lstStyle/>
            <a:p>
              <a:pPr algn="ctr" rtl="1"/>
              <a:r>
                <a:rPr lang="en-US" altLang="ko-KR" sz="1600" b="1" dirty="0">
                  <a:solidFill>
                    <a:schemeClr val="bg1"/>
                  </a:solidFill>
                  <a:latin typeface="Ara Aqeeq Bold" panose="00000500000000000000" pitchFamily="2" charset="-78"/>
                  <a:cs typeface="Ara Aqeeq Bold" panose="00000500000000000000" pitchFamily="2" charset="-78"/>
                </a:rPr>
                <a:t>03</a:t>
              </a:r>
              <a:endParaRPr lang="ko-KR" altLang="en-US" sz="1600" b="1" dirty="0">
                <a:solidFill>
                  <a:schemeClr val="bg1"/>
                </a:solidFill>
                <a:latin typeface="Ara Aqeeq Bold" panose="00000500000000000000" pitchFamily="2" charset="-78"/>
                <a:cs typeface="Ara Aqeeq Bold" panose="00000500000000000000" pitchFamily="2" charset="-78"/>
              </a:endParaRPr>
            </a:p>
          </p:txBody>
        </p:sp>
      </p:grpSp>
      <p:grpSp>
        <p:nvGrpSpPr>
          <p:cNvPr id="10" name="Group 9">
            <a:extLst>
              <a:ext uri="{FF2B5EF4-FFF2-40B4-BE49-F238E27FC236}">
                <a16:creationId xmlns:a16="http://schemas.microsoft.com/office/drawing/2014/main" id="{674F69E7-2A40-423D-8D4B-0F1AA07E7283}"/>
              </a:ext>
            </a:extLst>
          </p:cNvPr>
          <p:cNvGrpSpPr/>
          <p:nvPr/>
        </p:nvGrpSpPr>
        <p:grpSpPr>
          <a:xfrm>
            <a:off x="6156039" y="4312922"/>
            <a:ext cx="4390877" cy="677689"/>
            <a:chOff x="948910" y="4523978"/>
            <a:chExt cx="3099192" cy="677689"/>
          </a:xfrm>
        </p:grpSpPr>
        <p:sp>
          <p:nvSpPr>
            <p:cNvPr id="11" name="TextBox 10">
              <a:extLst>
                <a:ext uri="{FF2B5EF4-FFF2-40B4-BE49-F238E27FC236}">
                  <a16:creationId xmlns:a16="http://schemas.microsoft.com/office/drawing/2014/main" id="{0FB43CF3-5489-49E7-A4B8-F9EDA79B5402}"/>
                </a:ext>
              </a:extLst>
            </p:cNvPr>
            <p:cNvSpPr txBox="1"/>
            <p:nvPr/>
          </p:nvSpPr>
          <p:spPr>
            <a:xfrm>
              <a:off x="948910" y="4740002"/>
              <a:ext cx="3099189" cy="461665"/>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12" name="TextBox 11">
              <a:extLst>
                <a:ext uri="{FF2B5EF4-FFF2-40B4-BE49-F238E27FC236}">
                  <a16:creationId xmlns:a16="http://schemas.microsoft.com/office/drawing/2014/main" id="{DAB24A8D-A3B3-4902-B1BB-833F0B6DB040}"/>
                </a:ext>
              </a:extLst>
            </p:cNvPr>
            <p:cNvSpPr txBox="1"/>
            <p:nvPr/>
          </p:nvSpPr>
          <p:spPr>
            <a:xfrm>
              <a:off x="948910" y="4523978"/>
              <a:ext cx="3099192"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13" name="Group 12">
            <a:extLst>
              <a:ext uri="{FF2B5EF4-FFF2-40B4-BE49-F238E27FC236}">
                <a16:creationId xmlns:a16="http://schemas.microsoft.com/office/drawing/2014/main" id="{C8CA289A-AE2C-43DA-AAFF-46F54E51CAB7}"/>
              </a:ext>
            </a:extLst>
          </p:cNvPr>
          <p:cNvGrpSpPr/>
          <p:nvPr/>
        </p:nvGrpSpPr>
        <p:grpSpPr>
          <a:xfrm>
            <a:off x="10692941" y="4386397"/>
            <a:ext cx="438048" cy="432048"/>
            <a:chOff x="453903" y="2153979"/>
            <a:chExt cx="432048" cy="432048"/>
          </a:xfrm>
        </p:grpSpPr>
        <p:sp>
          <p:nvSpPr>
            <p:cNvPr id="14" name="Rectangle 13">
              <a:extLst>
                <a:ext uri="{FF2B5EF4-FFF2-40B4-BE49-F238E27FC236}">
                  <a16:creationId xmlns:a16="http://schemas.microsoft.com/office/drawing/2014/main" id="{F6F2DAC8-7F82-4C4D-B0B2-887F3C6FDDAF}"/>
                </a:ext>
              </a:extLst>
            </p:cNvPr>
            <p:cNvSpPr/>
            <p:nvPr/>
          </p:nvSpPr>
          <p:spPr>
            <a:xfrm rot="18900000">
              <a:off x="453903" y="2153979"/>
              <a:ext cx="432048"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dirty="0">
                <a:latin typeface="Ara Aqeeq Bold" panose="00000500000000000000" pitchFamily="2" charset="-78"/>
                <a:cs typeface="Ara Aqeeq Bold" panose="00000500000000000000" pitchFamily="2" charset="-78"/>
              </a:endParaRPr>
            </a:p>
          </p:txBody>
        </p:sp>
        <p:sp>
          <p:nvSpPr>
            <p:cNvPr id="15" name="TextBox 14">
              <a:extLst>
                <a:ext uri="{FF2B5EF4-FFF2-40B4-BE49-F238E27FC236}">
                  <a16:creationId xmlns:a16="http://schemas.microsoft.com/office/drawing/2014/main" id="{EEF01EC6-1D23-4918-91B1-7A6536E96EA5}"/>
                </a:ext>
              </a:extLst>
            </p:cNvPr>
            <p:cNvSpPr txBox="1"/>
            <p:nvPr/>
          </p:nvSpPr>
          <p:spPr>
            <a:xfrm>
              <a:off x="458932" y="2191201"/>
              <a:ext cx="421990" cy="338554"/>
            </a:xfrm>
            <a:prstGeom prst="rect">
              <a:avLst/>
            </a:prstGeom>
            <a:noFill/>
          </p:spPr>
          <p:txBody>
            <a:bodyPr wrap="square" rtlCol="0">
              <a:spAutoFit/>
            </a:bodyPr>
            <a:lstStyle/>
            <a:p>
              <a:pPr algn="ctr" rtl="1"/>
              <a:r>
                <a:rPr lang="en-US" altLang="ko-KR" sz="1600" b="1" dirty="0">
                  <a:solidFill>
                    <a:schemeClr val="bg1"/>
                  </a:solidFill>
                  <a:latin typeface="Ara Aqeeq Bold" panose="00000500000000000000" pitchFamily="2" charset="-78"/>
                  <a:cs typeface="Ara Aqeeq Bold" panose="00000500000000000000" pitchFamily="2" charset="-78"/>
                </a:rPr>
                <a:t>01</a:t>
              </a:r>
              <a:endParaRPr lang="ko-KR" altLang="en-US" sz="1600" b="1" dirty="0">
                <a:solidFill>
                  <a:schemeClr val="bg1"/>
                </a:solidFill>
                <a:latin typeface="Ara Aqeeq Bold" panose="00000500000000000000" pitchFamily="2" charset="-78"/>
                <a:cs typeface="Ara Aqeeq Bold" panose="00000500000000000000" pitchFamily="2" charset="-78"/>
              </a:endParaRPr>
            </a:p>
          </p:txBody>
        </p:sp>
      </p:grpSp>
      <p:grpSp>
        <p:nvGrpSpPr>
          <p:cNvPr id="16" name="Group 15">
            <a:extLst>
              <a:ext uri="{FF2B5EF4-FFF2-40B4-BE49-F238E27FC236}">
                <a16:creationId xmlns:a16="http://schemas.microsoft.com/office/drawing/2014/main" id="{D8EA79C3-5DE4-4F52-9085-A958BE0690A6}"/>
              </a:ext>
            </a:extLst>
          </p:cNvPr>
          <p:cNvGrpSpPr/>
          <p:nvPr/>
        </p:nvGrpSpPr>
        <p:grpSpPr>
          <a:xfrm>
            <a:off x="857777" y="5141315"/>
            <a:ext cx="4390877" cy="677689"/>
            <a:chOff x="948910" y="4523978"/>
            <a:chExt cx="3099192" cy="677689"/>
          </a:xfrm>
        </p:grpSpPr>
        <p:sp>
          <p:nvSpPr>
            <p:cNvPr id="17" name="TextBox 16">
              <a:extLst>
                <a:ext uri="{FF2B5EF4-FFF2-40B4-BE49-F238E27FC236}">
                  <a16:creationId xmlns:a16="http://schemas.microsoft.com/office/drawing/2014/main" id="{97793E8C-5DDB-45EF-9CD5-053110DDDA15}"/>
                </a:ext>
              </a:extLst>
            </p:cNvPr>
            <p:cNvSpPr txBox="1"/>
            <p:nvPr/>
          </p:nvSpPr>
          <p:spPr>
            <a:xfrm>
              <a:off x="948910" y="4740002"/>
              <a:ext cx="3099189" cy="461665"/>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18" name="TextBox 17">
              <a:extLst>
                <a:ext uri="{FF2B5EF4-FFF2-40B4-BE49-F238E27FC236}">
                  <a16:creationId xmlns:a16="http://schemas.microsoft.com/office/drawing/2014/main" id="{334ADCBB-599B-44A7-829E-07360F2301CE}"/>
                </a:ext>
              </a:extLst>
            </p:cNvPr>
            <p:cNvSpPr txBox="1"/>
            <p:nvPr/>
          </p:nvSpPr>
          <p:spPr>
            <a:xfrm>
              <a:off x="948910" y="4523978"/>
              <a:ext cx="3099192"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19" name="Group 18">
            <a:extLst>
              <a:ext uri="{FF2B5EF4-FFF2-40B4-BE49-F238E27FC236}">
                <a16:creationId xmlns:a16="http://schemas.microsoft.com/office/drawing/2014/main" id="{8FC8CC12-FEC5-4825-9988-FA7ACFFA785C}"/>
              </a:ext>
            </a:extLst>
          </p:cNvPr>
          <p:cNvGrpSpPr/>
          <p:nvPr/>
        </p:nvGrpSpPr>
        <p:grpSpPr>
          <a:xfrm>
            <a:off x="5340701" y="5235188"/>
            <a:ext cx="438048" cy="432048"/>
            <a:chOff x="453903" y="2153979"/>
            <a:chExt cx="432048" cy="432048"/>
          </a:xfrm>
          <a:solidFill>
            <a:schemeClr val="accent2"/>
          </a:solidFill>
        </p:grpSpPr>
        <p:sp>
          <p:nvSpPr>
            <p:cNvPr id="20" name="Rectangle 19">
              <a:extLst>
                <a:ext uri="{FF2B5EF4-FFF2-40B4-BE49-F238E27FC236}">
                  <a16:creationId xmlns:a16="http://schemas.microsoft.com/office/drawing/2014/main" id="{407E6B61-2732-4E08-A607-24667BA8A96E}"/>
                </a:ext>
              </a:extLst>
            </p:cNvPr>
            <p:cNvSpPr/>
            <p:nvPr/>
          </p:nvSpPr>
          <p:spPr>
            <a:xfrm rot="18900000">
              <a:off x="453903" y="2153979"/>
              <a:ext cx="432048"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latin typeface="Ara Aqeeq Bold" panose="00000500000000000000" pitchFamily="2" charset="-78"/>
                <a:cs typeface="Ara Aqeeq Bold" panose="00000500000000000000" pitchFamily="2" charset="-78"/>
              </a:endParaRPr>
            </a:p>
          </p:txBody>
        </p:sp>
        <p:sp>
          <p:nvSpPr>
            <p:cNvPr id="21" name="TextBox 20">
              <a:extLst>
                <a:ext uri="{FF2B5EF4-FFF2-40B4-BE49-F238E27FC236}">
                  <a16:creationId xmlns:a16="http://schemas.microsoft.com/office/drawing/2014/main" id="{A1F9D654-03C2-44C3-9F65-9D11A80AD3AE}"/>
                </a:ext>
              </a:extLst>
            </p:cNvPr>
            <p:cNvSpPr txBox="1"/>
            <p:nvPr/>
          </p:nvSpPr>
          <p:spPr>
            <a:xfrm>
              <a:off x="458932" y="2191201"/>
              <a:ext cx="421990" cy="338554"/>
            </a:xfrm>
            <a:prstGeom prst="rect">
              <a:avLst/>
            </a:prstGeom>
            <a:noFill/>
          </p:spPr>
          <p:txBody>
            <a:bodyPr wrap="square" rtlCol="0">
              <a:spAutoFit/>
            </a:bodyPr>
            <a:lstStyle/>
            <a:p>
              <a:pPr algn="ctr" rtl="1"/>
              <a:r>
                <a:rPr lang="en-US" altLang="ko-KR" sz="1600" b="1" dirty="0">
                  <a:solidFill>
                    <a:schemeClr val="bg1"/>
                  </a:solidFill>
                  <a:latin typeface="Ara Aqeeq Bold" panose="00000500000000000000" pitchFamily="2" charset="-78"/>
                  <a:cs typeface="Ara Aqeeq Bold" panose="00000500000000000000" pitchFamily="2" charset="-78"/>
                </a:rPr>
                <a:t>04</a:t>
              </a:r>
              <a:endParaRPr lang="ko-KR" altLang="en-US" sz="1600" b="1" dirty="0">
                <a:solidFill>
                  <a:schemeClr val="bg1"/>
                </a:solidFill>
                <a:latin typeface="Ara Aqeeq Bold" panose="00000500000000000000" pitchFamily="2" charset="-78"/>
                <a:cs typeface="Ara Aqeeq Bold" panose="00000500000000000000" pitchFamily="2" charset="-78"/>
              </a:endParaRPr>
            </a:p>
          </p:txBody>
        </p:sp>
      </p:grpSp>
      <p:grpSp>
        <p:nvGrpSpPr>
          <p:cNvPr id="22" name="Group 21">
            <a:extLst>
              <a:ext uri="{FF2B5EF4-FFF2-40B4-BE49-F238E27FC236}">
                <a16:creationId xmlns:a16="http://schemas.microsoft.com/office/drawing/2014/main" id="{A16C5311-673E-4526-8A70-C497DCD3DEBF}"/>
              </a:ext>
            </a:extLst>
          </p:cNvPr>
          <p:cNvGrpSpPr/>
          <p:nvPr/>
        </p:nvGrpSpPr>
        <p:grpSpPr>
          <a:xfrm>
            <a:off x="6157691" y="5141315"/>
            <a:ext cx="4390877" cy="677689"/>
            <a:chOff x="948910" y="4523978"/>
            <a:chExt cx="3099192" cy="677689"/>
          </a:xfrm>
        </p:grpSpPr>
        <p:sp>
          <p:nvSpPr>
            <p:cNvPr id="23" name="TextBox 22">
              <a:extLst>
                <a:ext uri="{FF2B5EF4-FFF2-40B4-BE49-F238E27FC236}">
                  <a16:creationId xmlns:a16="http://schemas.microsoft.com/office/drawing/2014/main" id="{6486C4FB-DF08-42AF-9710-D4B81D53E8CD}"/>
                </a:ext>
              </a:extLst>
            </p:cNvPr>
            <p:cNvSpPr txBox="1"/>
            <p:nvPr/>
          </p:nvSpPr>
          <p:spPr>
            <a:xfrm>
              <a:off x="948910" y="4740002"/>
              <a:ext cx="3099189" cy="461665"/>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24" name="TextBox 23">
              <a:extLst>
                <a:ext uri="{FF2B5EF4-FFF2-40B4-BE49-F238E27FC236}">
                  <a16:creationId xmlns:a16="http://schemas.microsoft.com/office/drawing/2014/main" id="{72D0342E-AD68-4BD4-A6B0-ACF7EC61CBFE}"/>
                </a:ext>
              </a:extLst>
            </p:cNvPr>
            <p:cNvSpPr txBox="1"/>
            <p:nvPr/>
          </p:nvSpPr>
          <p:spPr>
            <a:xfrm>
              <a:off x="948910" y="4523978"/>
              <a:ext cx="3099192"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25" name="Group 24">
            <a:extLst>
              <a:ext uri="{FF2B5EF4-FFF2-40B4-BE49-F238E27FC236}">
                <a16:creationId xmlns:a16="http://schemas.microsoft.com/office/drawing/2014/main" id="{E966F5FC-FC12-41B9-8C5F-A9E35AF8C8B9}"/>
              </a:ext>
            </a:extLst>
          </p:cNvPr>
          <p:cNvGrpSpPr/>
          <p:nvPr/>
        </p:nvGrpSpPr>
        <p:grpSpPr>
          <a:xfrm>
            <a:off x="10694592" y="5214787"/>
            <a:ext cx="438048" cy="432048"/>
            <a:chOff x="453903" y="2153979"/>
            <a:chExt cx="432048" cy="432048"/>
          </a:xfrm>
        </p:grpSpPr>
        <p:sp>
          <p:nvSpPr>
            <p:cNvPr id="26" name="Rectangle 25">
              <a:extLst>
                <a:ext uri="{FF2B5EF4-FFF2-40B4-BE49-F238E27FC236}">
                  <a16:creationId xmlns:a16="http://schemas.microsoft.com/office/drawing/2014/main" id="{A086DCF9-9451-461B-B5B5-FB66766834C4}"/>
                </a:ext>
              </a:extLst>
            </p:cNvPr>
            <p:cNvSpPr/>
            <p:nvPr/>
          </p:nvSpPr>
          <p:spPr>
            <a:xfrm rot="18900000">
              <a:off x="453903" y="2153979"/>
              <a:ext cx="4320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latin typeface="Ara Aqeeq Bold" panose="00000500000000000000" pitchFamily="2" charset="-78"/>
                <a:cs typeface="Ara Aqeeq Bold" panose="00000500000000000000" pitchFamily="2" charset="-78"/>
              </a:endParaRPr>
            </a:p>
          </p:txBody>
        </p:sp>
        <p:sp>
          <p:nvSpPr>
            <p:cNvPr id="27" name="TextBox 26">
              <a:extLst>
                <a:ext uri="{FF2B5EF4-FFF2-40B4-BE49-F238E27FC236}">
                  <a16:creationId xmlns:a16="http://schemas.microsoft.com/office/drawing/2014/main" id="{BA0A6753-C15C-48AF-A734-D7F7761F04F4}"/>
                </a:ext>
              </a:extLst>
            </p:cNvPr>
            <p:cNvSpPr txBox="1"/>
            <p:nvPr/>
          </p:nvSpPr>
          <p:spPr>
            <a:xfrm>
              <a:off x="458932" y="2191201"/>
              <a:ext cx="421990" cy="338554"/>
            </a:xfrm>
            <a:prstGeom prst="rect">
              <a:avLst/>
            </a:prstGeom>
            <a:noFill/>
          </p:spPr>
          <p:txBody>
            <a:bodyPr wrap="square" rtlCol="0">
              <a:spAutoFit/>
            </a:bodyPr>
            <a:lstStyle/>
            <a:p>
              <a:pPr algn="ctr" rtl="1"/>
              <a:r>
                <a:rPr lang="en-US" altLang="ko-KR" sz="1600" b="1" dirty="0">
                  <a:solidFill>
                    <a:schemeClr val="bg1"/>
                  </a:solidFill>
                  <a:latin typeface="Ara Aqeeq Bold" panose="00000500000000000000" pitchFamily="2" charset="-78"/>
                  <a:cs typeface="Ara Aqeeq Bold" panose="00000500000000000000" pitchFamily="2" charset="-78"/>
                </a:rPr>
                <a:t>02</a:t>
              </a:r>
              <a:endParaRPr lang="ko-KR" altLang="en-US" sz="1600" b="1" dirty="0">
                <a:solidFill>
                  <a:schemeClr val="bg1"/>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4184600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Rectangle 2">
            <a:extLst>
              <a:ext uri="{FF2B5EF4-FFF2-40B4-BE49-F238E27FC236}">
                <a16:creationId xmlns:a16="http://schemas.microsoft.com/office/drawing/2014/main" id="{1A57699E-1277-481F-B4CB-4682DEDE663A}"/>
              </a:ext>
            </a:extLst>
          </p:cNvPr>
          <p:cNvSpPr/>
          <p:nvPr/>
        </p:nvSpPr>
        <p:spPr>
          <a:xfrm>
            <a:off x="906228" y="4156085"/>
            <a:ext cx="3312000" cy="187220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4" name="Rectangle 3">
            <a:extLst>
              <a:ext uri="{FF2B5EF4-FFF2-40B4-BE49-F238E27FC236}">
                <a16:creationId xmlns:a16="http://schemas.microsoft.com/office/drawing/2014/main" id="{6B457EBF-AACC-4302-AADF-882E5A3ABE13}"/>
              </a:ext>
            </a:extLst>
          </p:cNvPr>
          <p:cNvSpPr/>
          <p:nvPr/>
        </p:nvSpPr>
        <p:spPr>
          <a:xfrm>
            <a:off x="7963846" y="4156085"/>
            <a:ext cx="3312000" cy="187220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5" name="Rectangle 4">
            <a:extLst>
              <a:ext uri="{FF2B5EF4-FFF2-40B4-BE49-F238E27FC236}">
                <a16:creationId xmlns:a16="http://schemas.microsoft.com/office/drawing/2014/main" id="{6A5BD6F0-3256-465E-95BC-47333E00485F}"/>
              </a:ext>
            </a:extLst>
          </p:cNvPr>
          <p:cNvSpPr/>
          <p:nvPr/>
        </p:nvSpPr>
        <p:spPr>
          <a:xfrm>
            <a:off x="4435037" y="4156085"/>
            <a:ext cx="331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6" name="TextBox 5">
            <a:extLst>
              <a:ext uri="{FF2B5EF4-FFF2-40B4-BE49-F238E27FC236}">
                <a16:creationId xmlns:a16="http://schemas.microsoft.com/office/drawing/2014/main" id="{E14A4ECF-DEA8-49E7-84FC-7AC549E2387C}"/>
              </a:ext>
            </a:extLst>
          </p:cNvPr>
          <p:cNvSpPr txBox="1"/>
          <p:nvPr/>
        </p:nvSpPr>
        <p:spPr>
          <a:xfrm>
            <a:off x="8521978" y="4982082"/>
            <a:ext cx="2195736" cy="1015663"/>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احصل على عرض تقديمي بوربوينت حديث مصمم بشكل جميل.</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ACFECE28-E404-414D-B4AD-48AD6F46AC46}"/>
              </a:ext>
            </a:extLst>
          </p:cNvPr>
          <p:cNvSpPr txBox="1"/>
          <p:nvPr/>
        </p:nvSpPr>
        <p:spPr>
          <a:xfrm>
            <a:off x="1464360" y="4982082"/>
            <a:ext cx="2195736" cy="1015663"/>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احصل على عرض تقديمي بوربوينت حديث مصمم بشكل جميل.</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nvGrpSpPr>
          <p:cNvPr id="8" name="Group 7">
            <a:extLst>
              <a:ext uri="{FF2B5EF4-FFF2-40B4-BE49-F238E27FC236}">
                <a16:creationId xmlns:a16="http://schemas.microsoft.com/office/drawing/2014/main" id="{C02C110A-DA2F-43F1-ACCF-24005D4E7DCD}"/>
              </a:ext>
            </a:extLst>
          </p:cNvPr>
          <p:cNvGrpSpPr/>
          <p:nvPr/>
        </p:nvGrpSpPr>
        <p:grpSpPr>
          <a:xfrm>
            <a:off x="4776360" y="4443071"/>
            <a:ext cx="2629354" cy="1113577"/>
            <a:chOff x="3366344" y="4442564"/>
            <a:chExt cx="2411760" cy="1113577"/>
          </a:xfrm>
        </p:grpSpPr>
        <p:sp>
          <p:nvSpPr>
            <p:cNvPr id="9" name="TextBox 8">
              <a:extLst>
                <a:ext uri="{FF2B5EF4-FFF2-40B4-BE49-F238E27FC236}">
                  <a16:creationId xmlns:a16="http://schemas.microsoft.com/office/drawing/2014/main" id="{93AD2DBF-8D51-42CA-8B10-2BFB423855AF}"/>
                </a:ext>
              </a:extLst>
            </p:cNvPr>
            <p:cNvSpPr txBox="1"/>
            <p:nvPr/>
          </p:nvSpPr>
          <p:spPr>
            <a:xfrm>
              <a:off x="3366344" y="4725144"/>
              <a:ext cx="2411760" cy="830997"/>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احصل على عرض تقديمي بوربوينت حديث مصمم بشكل جميل.</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3EC026C2-53B5-4F18-9908-EFA59EC726ED}"/>
                </a:ext>
              </a:extLst>
            </p:cNvPr>
            <p:cNvSpPr txBox="1"/>
            <p:nvPr/>
          </p:nvSpPr>
          <p:spPr>
            <a:xfrm>
              <a:off x="3366344" y="4442564"/>
              <a:ext cx="2411760" cy="307777"/>
            </a:xfrm>
            <a:prstGeom prst="rect">
              <a:avLst/>
            </a:prstGeom>
            <a:noFill/>
          </p:spPr>
          <p:txBody>
            <a:bodyPr wrap="square" rtlCol="0">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نصك هنا</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graphicFrame>
        <p:nvGraphicFramePr>
          <p:cNvPr id="11" name="차트 8">
            <a:extLst>
              <a:ext uri="{FF2B5EF4-FFF2-40B4-BE49-F238E27FC236}">
                <a16:creationId xmlns:a16="http://schemas.microsoft.com/office/drawing/2014/main" id="{81305CE5-AEAA-44D8-9B83-81DF0FBD83CE}"/>
              </a:ext>
            </a:extLst>
          </p:cNvPr>
          <p:cNvGraphicFramePr/>
          <p:nvPr>
            <p:extLst>
              <p:ext uri="{D42A27DB-BD31-4B8C-83A1-F6EECF244321}">
                <p14:modId xmlns:p14="http://schemas.microsoft.com/office/powerpoint/2010/main" val="2783074523"/>
              </p:ext>
            </p:extLst>
          </p:nvPr>
        </p:nvGraphicFramePr>
        <p:xfrm>
          <a:off x="906228" y="1679330"/>
          <a:ext cx="10488603" cy="2328778"/>
        </p:xfrm>
        <a:graphic>
          <a:graphicData uri="http://schemas.openxmlformats.org/drawingml/2006/chart">
            <c:chart xmlns:c="http://schemas.openxmlformats.org/drawingml/2006/chart" xmlns:r="http://schemas.openxmlformats.org/officeDocument/2006/relationships" r:id="rId2"/>
          </a:graphicData>
        </a:graphic>
      </p:graphicFrame>
      <p:sp>
        <p:nvSpPr>
          <p:cNvPr id="12" name="Rounded Rectangle 25">
            <a:extLst>
              <a:ext uri="{FF2B5EF4-FFF2-40B4-BE49-F238E27FC236}">
                <a16:creationId xmlns:a16="http://schemas.microsoft.com/office/drawing/2014/main" id="{950C5A6A-FAE6-41C8-B115-889AFC950491}"/>
              </a:ext>
            </a:extLst>
          </p:cNvPr>
          <p:cNvSpPr/>
          <p:nvPr/>
        </p:nvSpPr>
        <p:spPr>
          <a:xfrm>
            <a:off x="9413762" y="4430540"/>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13" name="Freeform 53">
            <a:extLst>
              <a:ext uri="{FF2B5EF4-FFF2-40B4-BE49-F238E27FC236}">
                <a16:creationId xmlns:a16="http://schemas.microsoft.com/office/drawing/2014/main" id="{5B88623F-910E-4943-923C-916D248FE13B}"/>
              </a:ext>
            </a:extLst>
          </p:cNvPr>
          <p:cNvSpPr/>
          <p:nvPr/>
        </p:nvSpPr>
        <p:spPr>
          <a:xfrm>
            <a:off x="2371494" y="4374414"/>
            <a:ext cx="382784" cy="392454"/>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693104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p:bldP spid="7" grpId="0"/>
      <p:bldGraphic spid="11" grpId="0">
        <p:bldAsOne/>
      </p:bldGraphic>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3794ADC-5718-4E45-93DB-44E8C0F796A6}"/>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BCEF9DA0-1216-45D8-98E0-942401D233EB}"/>
              </a:ext>
            </a:extLst>
          </p:cNvPr>
          <p:cNvSpPr>
            <a:spLocks noGrp="1"/>
          </p:cNvSpPr>
          <p:nvPr>
            <p:ph type="pic" sz="quarter" idx="11"/>
          </p:nvPr>
        </p:nvSpPr>
        <p:spPr/>
      </p:sp>
      <p:sp>
        <p:nvSpPr>
          <p:cNvPr id="6" name="TextBox 5">
            <a:extLst>
              <a:ext uri="{FF2B5EF4-FFF2-40B4-BE49-F238E27FC236}">
                <a16:creationId xmlns:a16="http://schemas.microsoft.com/office/drawing/2014/main" id="{FC4B71FF-4D1E-41CA-922A-EE42D43F185A}"/>
              </a:ext>
            </a:extLst>
          </p:cNvPr>
          <p:cNvSpPr txBox="1"/>
          <p:nvPr/>
        </p:nvSpPr>
        <p:spPr>
          <a:xfrm>
            <a:off x="8800789" y="1927673"/>
            <a:ext cx="2838762" cy="3046988"/>
          </a:xfrm>
          <a:prstGeom prst="rect">
            <a:avLst/>
          </a:prstGeom>
          <a:noFill/>
        </p:spPr>
        <p:txBody>
          <a:bodyPr wrap="square" rtlCol="0">
            <a:spAutoFit/>
          </a:bodyPr>
          <a:lstStyle/>
          <a:p>
            <a:pPr algn="r" rtl="1"/>
            <a:r>
              <a:rPr lang="ar-DZ" altLang="ko-KR" sz="1200" dirty="0">
                <a:solidFill>
                  <a:schemeClr val="bg1">
                    <a:lumMod val="9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 احصل على عرض تقديمي بوربوينت حديث مصمم بشكل جميل. آمل وأعتقد أن هذا النموذج سيوفر وقتك ومالك وسمعتك. يمكنك ببساطة إقناع جمهورك وإضافة لمسة فريدة وجاذبية لعروضك التقديمية. احصل على عرض تقديمي بوربوينت حديث مصمم بشكل جميل.</a:t>
            </a:r>
          </a:p>
          <a:p>
            <a:pPr algn="r" rtl="1"/>
            <a:endParaRPr lang="ar-DZ" altLang="ko-KR" sz="1200" dirty="0">
              <a:solidFill>
                <a:schemeClr val="bg1">
                  <a:lumMod val="95000"/>
                </a:schemeClr>
              </a:solidFill>
              <a:latin typeface="Ara Aqeeq Bold" panose="00000500000000000000" pitchFamily="2" charset="-78"/>
              <a:cs typeface="Ara Aqeeq Bold" panose="00000500000000000000" pitchFamily="2" charset="-78"/>
            </a:endParaRPr>
          </a:p>
          <a:p>
            <a:pPr algn="r" rtl="1"/>
            <a:r>
              <a:rPr lang="ar-DZ" altLang="ko-KR" sz="1200" dirty="0">
                <a:solidFill>
                  <a:schemeClr val="bg1">
                    <a:lumMod val="9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يمكنك ببساطة إقناع جمهورك وإضافة لمسة فريدة وجاذبية لعروضك التقديمية. آمل وأعتقد أن هذا النموذج سيوفر وقتك ومالك وسمعتك. من السهل تغيير الألوان والصور والنص.</a:t>
            </a:r>
            <a:endParaRPr lang="ko-KR" altLang="en-US" sz="1200" dirty="0">
              <a:solidFill>
                <a:schemeClr val="bg1">
                  <a:lumMod val="95000"/>
                </a:schemeClr>
              </a:solidFill>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CEE6B10A-122D-4465-BD09-5B960EC1FCA7}"/>
              </a:ext>
            </a:extLst>
          </p:cNvPr>
          <p:cNvSpPr txBox="1"/>
          <p:nvPr/>
        </p:nvSpPr>
        <p:spPr>
          <a:xfrm>
            <a:off x="8800788" y="881533"/>
            <a:ext cx="2838761" cy="738664"/>
          </a:xfrm>
          <a:prstGeom prst="rect">
            <a:avLst/>
          </a:prstGeom>
          <a:noFill/>
        </p:spPr>
        <p:txBody>
          <a:bodyPr wrap="square" rtlCol="0">
            <a:spAutoFit/>
          </a:bodyPr>
          <a:lstStyle/>
          <a:p>
            <a:pPr algn="r" rtl="1"/>
            <a:r>
              <a:rPr lang="ar-DZ" altLang="ko-KR" sz="1400" b="1" dirty="0">
                <a:solidFill>
                  <a:schemeClr val="accent1">
                    <a:lumMod val="60000"/>
                    <a:lumOff val="40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400" b="1" dirty="0">
              <a:solidFill>
                <a:schemeClr val="accent1">
                  <a:lumMod val="60000"/>
                  <a:lumOff val="40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293142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Rounded Rectangle 46">
            <a:extLst>
              <a:ext uri="{FF2B5EF4-FFF2-40B4-BE49-F238E27FC236}">
                <a16:creationId xmlns:a16="http://schemas.microsoft.com/office/drawing/2014/main" id="{BE20E4B9-67EF-49AC-B76F-ACC1A03C69E7}"/>
              </a:ext>
            </a:extLst>
          </p:cNvPr>
          <p:cNvSpPr/>
          <p:nvPr/>
        </p:nvSpPr>
        <p:spPr>
          <a:xfrm rot="18900000">
            <a:off x="1036514" y="1786842"/>
            <a:ext cx="469554" cy="469554"/>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latin typeface="Ara Aqeeq Bold" panose="00000500000000000000" pitchFamily="2" charset="-78"/>
              <a:cs typeface="Ara Aqeeq Bold" panose="00000500000000000000" pitchFamily="2" charset="-78"/>
            </a:endParaRPr>
          </a:p>
        </p:txBody>
      </p:sp>
      <p:sp>
        <p:nvSpPr>
          <p:cNvPr id="4" name="Rounded Rectangle 47">
            <a:extLst>
              <a:ext uri="{FF2B5EF4-FFF2-40B4-BE49-F238E27FC236}">
                <a16:creationId xmlns:a16="http://schemas.microsoft.com/office/drawing/2014/main" id="{17AE30B6-F8FF-4F8A-AB7F-E61F27FF07FE}"/>
              </a:ext>
            </a:extLst>
          </p:cNvPr>
          <p:cNvSpPr/>
          <p:nvPr/>
        </p:nvSpPr>
        <p:spPr>
          <a:xfrm rot="18900000">
            <a:off x="1036514" y="2930198"/>
            <a:ext cx="469554" cy="469554"/>
          </a:xfrm>
          <a:prstGeom prst="roundRect">
            <a:avLst>
              <a:gd name="adj" fmla="val 15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latin typeface="Ara Aqeeq Bold" panose="00000500000000000000" pitchFamily="2" charset="-78"/>
              <a:cs typeface="Ara Aqeeq Bold" panose="00000500000000000000" pitchFamily="2" charset="-78"/>
            </a:endParaRPr>
          </a:p>
        </p:txBody>
      </p:sp>
      <p:sp>
        <p:nvSpPr>
          <p:cNvPr id="5" name="Rounded Rectangle 48">
            <a:extLst>
              <a:ext uri="{FF2B5EF4-FFF2-40B4-BE49-F238E27FC236}">
                <a16:creationId xmlns:a16="http://schemas.microsoft.com/office/drawing/2014/main" id="{9C0DD38F-0AB7-41EB-A898-D12A2FF3C850}"/>
              </a:ext>
            </a:extLst>
          </p:cNvPr>
          <p:cNvSpPr/>
          <p:nvPr/>
        </p:nvSpPr>
        <p:spPr>
          <a:xfrm rot="18900000">
            <a:off x="10660238" y="2469604"/>
            <a:ext cx="469554" cy="469554"/>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latin typeface="Ara Aqeeq Bold" panose="00000500000000000000" pitchFamily="2" charset="-78"/>
              <a:cs typeface="Ara Aqeeq Bold" panose="00000500000000000000" pitchFamily="2" charset="-78"/>
            </a:endParaRPr>
          </a:p>
        </p:txBody>
      </p:sp>
      <p:sp>
        <p:nvSpPr>
          <p:cNvPr id="6" name="Rounded Rectangle 49">
            <a:extLst>
              <a:ext uri="{FF2B5EF4-FFF2-40B4-BE49-F238E27FC236}">
                <a16:creationId xmlns:a16="http://schemas.microsoft.com/office/drawing/2014/main" id="{C784B5A1-043D-41D8-A935-271607674935}"/>
              </a:ext>
            </a:extLst>
          </p:cNvPr>
          <p:cNvSpPr/>
          <p:nvPr/>
        </p:nvSpPr>
        <p:spPr>
          <a:xfrm rot="18900000">
            <a:off x="10664978" y="3613808"/>
            <a:ext cx="469554" cy="469554"/>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latin typeface="Ara Aqeeq Bold" panose="00000500000000000000" pitchFamily="2" charset="-78"/>
              <a:cs typeface="Ara Aqeeq Bold" panose="00000500000000000000" pitchFamily="2" charset="-78"/>
            </a:endParaRPr>
          </a:p>
        </p:txBody>
      </p:sp>
      <p:grpSp>
        <p:nvGrpSpPr>
          <p:cNvPr id="7" name="Group 6">
            <a:extLst>
              <a:ext uri="{FF2B5EF4-FFF2-40B4-BE49-F238E27FC236}">
                <a16:creationId xmlns:a16="http://schemas.microsoft.com/office/drawing/2014/main" id="{70DBF5EF-7116-4B70-A3A8-7B004B638664}"/>
              </a:ext>
            </a:extLst>
          </p:cNvPr>
          <p:cNvGrpSpPr/>
          <p:nvPr/>
        </p:nvGrpSpPr>
        <p:grpSpPr>
          <a:xfrm>
            <a:off x="3833688" y="3421474"/>
            <a:ext cx="4177822" cy="4215293"/>
            <a:chOff x="2766426" y="4276952"/>
            <a:chExt cx="3747822" cy="3781436"/>
          </a:xfrm>
        </p:grpSpPr>
        <p:sp>
          <p:nvSpPr>
            <p:cNvPr id="8" name="Pie 4">
              <a:extLst>
                <a:ext uri="{FF2B5EF4-FFF2-40B4-BE49-F238E27FC236}">
                  <a16:creationId xmlns:a16="http://schemas.microsoft.com/office/drawing/2014/main" id="{DC92F74A-FFF1-48A9-B07C-4E1B68A2FCCD}"/>
                </a:ext>
              </a:extLst>
            </p:cNvPr>
            <p:cNvSpPr/>
            <p:nvPr/>
          </p:nvSpPr>
          <p:spPr>
            <a:xfrm rot="5400000">
              <a:off x="2766426" y="4276952"/>
              <a:ext cx="3672408" cy="3672408"/>
            </a:xfrm>
            <a:prstGeom prst="pie">
              <a:avLst>
                <a:gd name="adj1" fmla="val 12963840"/>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a Aqeeq Bold" panose="00000500000000000000" pitchFamily="2" charset="-78"/>
                <a:cs typeface="Ara Aqeeq Bold" panose="00000500000000000000" pitchFamily="2" charset="-78"/>
              </a:endParaRPr>
            </a:p>
          </p:txBody>
        </p:sp>
        <p:sp>
          <p:nvSpPr>
            <p:cNvPr id="9" name="Pie 39">
              <a:extLst>
                <a:ext uri="{FF2B5EF4-FFF2-40B4-BE49-F238E27FC236}">
                  <a16:creationId xmlns:a16="http://schemas.microsoft.com/office/drawing/2014/main" id="{11F90B69-3215-4B62-BB46-4D73A6FF6A82}"/>
                </a:ext>
              </a:extLst>
            </p:cNvPr>
            <p:cNvSpPr/>
            <p:nvPr/>
          </p:nvSpPr>
          <p:spPr>
            <a:xfrm>
              <a:off x="2781636" y="4315141"/>
              <a:ext cx="3672000" cy="3672000"/>
            </a:xfrm>
            <a:prstGeom prst="pie">
              <a:avLst>
                <a:gd name="adj1" fmla="val 15653484"/>
                <a:gd name="adj2" fmla="val 179557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10" name="Pie 40">
              <a:extLst>
                <a:ext uri="{FF2B5EF4-FFF2-40B4-BE49-F238E27FC236}">
                  <a16:creationId xmlns:a16="http://schemas.microsoft.com/office/drawing/2014/main" id="{9D484E8D-B26B-4000-B7BB-DDC2F8D6F87E}"/>
                </a:ext>
              </a:extLst>
            </p:cNvPr>
            <p:cNvSpPr/>
            <p:nvPr/>
          </p:nvSpPr>
          <p:spPr>
            <a:xfrm>
              <a:off x="2842248" y="4386388"/>
              <a:ext cx="3672000" cy="3672000"/>
            </a:xfrm>
            <a:prstGeom prst="pie">
              <a:avLst>
                <a:gd name="adj1" fmla="val 13181713"/>
                <a:gd name="adj2" fmla="val 152240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11" name="Pie 41">
              <a:extLst>
                <a:ext uri="{FF2B5EF4-FFF2-40B4-BE49-F238E27FC236}">
                  <a16:creationId xmlns:a16="http://schemas.microsoft.com/office/drawing/2014/main" id="{AE8421FB-7BC2-4FEF-BC4C-E9E3E8CF6DD9}"/>
                </a:ext>
              </a:extLst>
            </p:cNvPr>
            <p:cNvSpPr/>
            <p:nvPr/>
          </p:nvSpPr>
          <p:spPr>
            <a:xfrm rot="16200000">
              <a:off x="3148831" y="4686390"/>
              <a:ext cx="2809081" cy="2809081"/>
            </a:xfrm>
            <a:prstGeom prst="pie">
              <a:avLst>
                <a:gd name="adj1" fmla="val 16181279"/>
                <a:gd name="adj2" fmla="val 180910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grpSp>
      <p:sp>
        <p:nvSpPr>
          <p:cNvPr id="12" name="Oval 11">
            <a:extLst>
              <a:ext uri="{FF2B5EF4-FFF2-40B4-BE49-F238E27FC236}">
                <a16:creationId xmlns:a16="http://schemas.microsoft.com/office/drawing/2014/main" id="{7C467DD2-8EFA-4ABC-A6BF-039FC473770B}"/>
              </a:ext>
            </a:extLst>
          </p:cNvPr>
          <p:cNvSpPr/>
          <p:nvPr/>
        </p:nvSpPr>
        <p:spPr>
          <a:xfrm>
            <a:off x="5515439" y="4912689"/>
            <a:ext cx="1019312" cy="1019312"/>
          </a:xfrm>
          <a:prstGeom prst="ellipse">
            <a:avLst/>
          </a:prstGeom>
          <a:solidFill>
            <a:schemeClr val="accent6"/>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latin typeface="Ara Aqeeq Bold" panose="00000500000000000000" pitchFamily="2" charset="-78"/>
              <a:cs typeface="Ara Aqeeq Bold" panose="00000500000000000000" pitchFamily="2" charset="-78"/>
            </a:endParaRPr>
          </a:p>
        </p:txBody>
      </p:sp>
      <p:sp>
        <p:nvSpPr>
          <p:cNvPr id="13" name="TextBox 12">
            <a:extLst>
              <a:ext uri="{FF2B5EF4-FFF2-40B4-BE49-F238E27FC236}">
                <a16:creationId xmlns:a16="http://schemas.microsoft.com/office/drawing/2014/main" id="{86ACBEF8-DC9E-440C-A93D-ACB904A626A6}"/>
              </a:ext>
            </a:extLst>
          </p:cNvPr>
          <p:cNvSpPr txBox="1"/>
          <p:nvPr/>
        </p:nvSpPr>
        <p:spPr>
          <a:xfrm>
            <a:off x="7733926" y="3866357"/>
            <a:ext cx="2899577" cy="461665"/>
          </a:xfrm>
          <a:prstGeom prst="rect">
            <a:avLst/>
          </a:prstGeom>
          <a:noFill/>
        </p:spPr>
        <p:txBody>
          <a:bodyPr wrap="square" rtlCol="0">
            <a:spAutoFit/>
          </a:bodyPr>
          <a:lstStyle/>
          <a:p>
            <a:pPr algn="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DDE8CBB8-A5C0-4B2A-8D37-B2248D9A469B}"/>
              </a:ext>
            </a:extLst>
          </p:cNvPr>
          <p:cNvSpPr txBox="1"/>
          <p:nvPr/>
        </p:nvSpPr>
        <p:spPr>
          <a:xfrm>
            <a:off x="7724139" y="3543638"/>
            <a:ext cx="2908198" cy="307777"/>
          </a:xfrm>
          <a:prstGeom prst="rect">
            <a:avLst/>
          </a:prstGeom>
          <a:noFill/>
        </p:spPr>
        <p:txBody>
          <a:bodyPr wrap="square" rtlCol="0">
            <a:spAutoFit/>
          </a:bodyPr>
          <a:lstStyle/>
          <a:p>
            <a:pPr algn="r" rtl="1"/>
            <a:r>
              <a:rPr lang="ar-DZ" altLang="ko-KR" sz="1400" dirty="0">
                <a:solidFill>
                  <a:schemeClr val="tx1">
                    <a:lumMod val="75000"/>
                    <a:lumOff val="25000"/>
                  </a:schemeClr>
                </a:solidFill>
                <a:latin typeface="Ara Aqeeq Bold" panose="00000500000000000000" pitchFamily="2" charset="-78"/>
                <a:cs typeface="Ara Aqeeq Bold" panose="00000500000000000000" pitchFamily="2" charset="-78"/>
              </a:rPr>
              <a:t>محتويات الرسم البياني</a:t>
            </a:r>
            <a:endParaRPr lang="ko-KR" altLang="en-US" sz="14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cxnSp>
        <p:nvCxnSpPr>
          <p:cNvPr id="15" name="Straight Connector 14">
            <a:extLst>
              <a:ext uri="{FF2B5EF4-FFF2-40B4-BE49-F238E27FC236}">
                <a16:creationId xmlns:a16="http://schemas.microsoft.com/office/drawing/2014/main" id="{82E685F0-62A8-4914-A7AF-3A9BCB2D28F7}"/>
              </a:ext>
            </a:extLst>
          </p:cNvPr>
          <p:cNvCxnSpPr/>
          <p:nvPr/>
        </p:nvCxnSpPr>
        <p:spPr>
          <a:xfrm>
            <a:off x="7653240" y="3857212"/>
            <a:ext cx="2952000" cy="0"/>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8D95E9-78B8-4026-941B-27ADF5D73D5E}"/>
              </a:ext>
            </a:extLst>
          </p:cNvPr>
          <p:cNvSpPr txBox="1"/>
          <p:nvPr/>
        </p:nvSpPr>
        <p:spPr>
          <a:xfrm>
            <a:off x="1578801" y="2020975"/>
            <a:ext cx="2899577" cy="461665"/>
          </a:xfrm>
          <a:prstGeom prst="rect">
            <a:avLst/>
          </a:prstGeom>
          <a:noFill/>
        </p:spPr>
        <p:txBody>
          <a:bodyPr wrap="square" rtlCol="0">
            <a:spAutoFit/>
          </a:bodyPr>
          <a:lstStyle/>
          <a:p>
            <a:pPr algn="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7" name="TextBox 16">
            <a:extLst>
              <a:ext uri="{FF2B5EF4-FFF2-40B4-BE49-F238E27FC236}">
                <a16:creationId xmlns:a16="http://schemas.microsoft.com/office/drawing/2014/main" id="{DE0CAA0D-C5EA-4494-A592-9384DAED0729}"/>
              </a:ext>
            </a:extLst>
          </p:cNvPr>
          <p:cNvSpPr txBox="1"/>
          <p:nvPr/>
        </p:nvSpPr>
        <p:spPr>
          <a:xfrm>
            <a:off x="1580402" y="1710132"/>
            <a:ext cx="2908198" cy="307777"/>
          </a:xfrm>
          <a:prstGeom prst="rect">
            <a:avLst/>
          </a:prstGeom>
          <a:noFill/>
        </p:spPr>
        <p:txBody>
          <a:bodyPr wrap="square" rtlCol="0">
            <a:spAutoFit/>
          </a:bodyPr>
          <a:lstStyle/>
          <a:p>
            <a:pPr algn="r" rtl="1"/>
            <a:r>
              <a:rPr lang="ar-DZ" altLang="ko-KR" sz="1400" dirty="0">
                <a:solidFill>
                  <a:schemeClr val="tx1">
                    <a:lumMod val="75000"/>
                    <a:lumOff val="25000"/>
                  </a:schemeClr>
                </a:solidFill>
                <a:latin typeface="Ara Aqeeq Bold" panose="00000500000000000000" pitchFamily="2" charset="-78"/>
                <a:cs typeface="Ara Aqeeq Bold" panose="00000500000000000000" pitchFamily="2" charset="-78"/>
              </a:rPr>
              <a:t>محتويات الرسم البياني</a:t>
            </a:r>
            <a:endParaRPr lang="ko-KR" altLang="en-US" sz="14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cxnSp>
        <p:nvCxnSpPr>
          <p:cNvPr id="18" name="Straight Connector 17">
            <a:extLst>
              <a:ext uri="{FF2B5EF4-FFF2-40B4-BE49-F238E27FC236}">
                <a16:creationId xmlns:a16="http://schemas.microsoft.com/office/drawing/2014/main" id="{5A5D3B87-D993-4023-B277-E36761C6565B}"/>
              </a:ext>
            </a:extLst>
          </p:cNvPr>
          <p:cNvCxnSpPr/>
          <p:nvPr/>
        </p:nvCxnSpPr>
        <p:spPr>
          <a:xfrm>
            <a:off x="1555320" y="2013369"/>
            <a:ext cx="2952000" cy="2612"/>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92171F-E377-4F30-A905-AD7400BB440B}"/>
              </a:ext>
            </a:extLst>
          </p:cNvPr>
          <p:cNvSpPr txBox="1"/>
          <p:nvPr/>
        </p:nvSpPr>
        <p:spPr>
          <a:xfrm>
            <a:off x="1578801" y="3164975"/>
            <a:ext cx="2899577" cy="461665"/>
          </a:xfrm>
          <a:prstGeom prst="rect">
            <a:avLst/>
          </a:prstGeom>
          <a:noFill/>
        </p:spPr>
        <p:txBody>
          <a:bodyPr wrap="square" rtlCol="0">
            <a:spAutoFit/>
          </a:bodyPr>
          <a:lstStyle/>
          <a:p>
            <a:pPr algn="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0" name="TextBox 19">
            <a:extLst>
              <a:ext uri="{FF2B5EF4-FFF2-40B4-BE49-F238E27FC236}">
                <a16:creationId xmlns:a16="http://schemas.microsoft.com/office/drawing/2014/main" id="{2F05C605-DA5B-4B60-AB61-9572164EA088}"/>
              </a:ext>
            </a:extLst>
          </p:cNvPr>
          <p:cNvSpPr txBox="1"/>
          <p:nvPr/>
        </p:nvSpPr>
        <p:spPr>
          <a:xfrm>
            <a:off x="1580402" y="2854132"/>
            <a:ext cx="2908198" cy="307777"/>
          </a:xfrm>
          <a:prstGeom prst="rect">
            <a:avLst/>
          </a:prstGeom>
          <a:noFill/>
        </p:spPr>
        <p:txBody>
          <a:bodyPr wrap="square" rtlCol="0">
            <a:spAutoFit/>
          </a:bodyPr>
          <a:lstStyle/>
          <a:p>
            <a:pPr algn="r" rtl="1"/>
            <a:r>
              <a:rPr lang="ar-DZ" altLang="ko-KR" sz="1400" dirty="0">
                <a:solidFill>
                  <a:schemeClr val="tx1">
                    <a:lumMod val="75000"/>
                    <a:lumOff val="25000"/>
                  </a:schemeClr>
                </a:solidFill>
                <a:latin typeface="Ara Aqeeq Bold" panose="00000500000000000000" pitchFamily="2" charset="-78"/>
                <a:cs typeface="Ara Aqeeq Bold" panose="00000500000000000000" pitchFamily="2" charset="-78"/>
              </a:rPr>
              <a:t>محتويات الرسم البياني</a:t>
            </a:r>
            <a:endParaRPr lang="ko-KR" altLang="en-US" sz="14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cxnSp>
        <p:nvCxnSpPr>
          <p:cNvPr id="21" name="Straight Connector 20">
            <a:extLst>
              <a:ext uri="{FF2B5EF4-FFF2-40B4-BE49-F238E27FC236}">
                <a16:creationId xmlns:a16="http://schemas.microsoft.com/office/drawing/2014/main" id="{B49294D7-806B-47B1-83FE-2A77B059D0B9}"/>
              </a:ext>
            </a:extLst>
          </p:cNvPr>
          <p:cNvCxnSpPr>
            <a:cxnSpLocks/>
          </p:cNvCxnSpPr>
          <p:nvPr/>
        </p:nvCxnSpPr>
        <p:spPr>
          <a:xfrm flipV="1">
            <a:off x="1555320" y="3157134"/>
            <a:ext cx="2952000" cy="237"/>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D4BC82A-55BE-4490-81CC-6D33F440FC91}"/>
              </a:ext>
            </a:extLst>
          </p:cNvPr>
          <p:cNvSpPr txBox="1"/>
          <p:nvPr/>
        </p:nvSpPr>
        <p:spPr>
          <a:xfrm>
            <a:off x="7770358" y="2722357"/>
            <a:ext cx="2899577" cy="461665"/>
          </a:xfrm>
          <a:prstGeom prst="rect">
            <a:avLst/>
          </a:prstGeom>
          <a:noFill/>
        </p:spPr>
        <p:txBody>
          <a:bodyPr wrap="square" rtlCol="0">
            <a:spAutoFit/>
          </a:bodyPr>
          <a:lstStyle/>
          <a:p>
            <a:pPr algn="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3" name="TextBox 22">
            <a:extLst>
              <a:ext uri="{FF2B5EF4-FFF2-40B4-BE49-F238E27FC236}">
                <a16:creationId xmlns:a16="http://schemas.microsoft.com/office/drawing/2014/main" id="{B8AECE00-62E4-408B-9EC9-0CB2441FD375}"/>
              </a:ext>
            </a:extLst>
          </p:cNvPr>
          <p:cNvSpPr txBox="1"/>
          <p:nvPr/>
        </p:nvSpPr>
        <p:spPr>
          <a:xfrm>
            <a:off x="7760571" y="2399638"/>
            <a:ext cx="2908198" cy="307777"/>
          </a:xfrm>
          <a:prstGeom prst="rect">
            <a:avLst/>
          </a:prstGeom>
          <a:noFill/>
        </p:spPr>
        <p:txBody>
          <a:bodyPr wrap="square" rtlCol="0">
            <a:spAutoFit/>
          </a:bodyPr>
          <a:lstStyle/>
          <a:p>
            <a:pPr algn="r" rtl="1"/>
            <a:r>
              <a:rPr lang="ar-DZ" altLang="ko-KR" sz="1400" dirty="0">
                <a:solidFill>
                  <a:schemeClr val="tx1">
                    <a:lumMod val="75000"/>
                    <a:lumOff val="25000"/>
                  </a:schemeClr>
                </a:solidFill>
                <a:latin typeface="Ara Aqeeq Bold" panose="00000500000000000000" pitchFamily="2" charset="-78"/>
                <a:cs typeface="Ara Aqeeq Bold" panose="00000500000000000000" pitchFamily="2" charset="-78"/>
              </a:rPr>
              <a:t>محتويات الرسم البياني</a:t>
            </a:r>
            <a:endParaRPr lang="ko-KR" altLang="en-US" sz="14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cxnSp>
        <p:nvCxnSpPr>
          <p:cNvPr id="24" name="Straight Connector 23">
            <a:extLst>
              <a:ext uri="{FF2B5EF4-FFF2-40B4-BE49-F238E27FC236}">
                <a16:creationId xmlns:a16="http://schemas.microsoft.com/office/drawing/2014/main" id="{C4496A9A-F1FE-4249-A83A-A87C66475E7E}"/>
              </a:ext>
            </a:extLst>
          </p:cNvPr>
          <p:cNvCxnSpPr/>
          <p:nvPr/>
        </p:nvCxnSpPr>
        <p:spPr>
          <a:xfrm>
            <a:off x="7653240" y="2713212"/>
            <a:ext cx="2952000" cy="0"/>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1C16D99-3D2E-4E1C-8F7F-CD80FA8DFB4A}"/>
              </a:ext>
            </a:extLst>
          </p:cNvPr>
          <p:cNvGrpSpPr/>
          <p:nvPr/>
        </p:nvGrpSpPr>
        <p:grpSpPr>
          <a:xfrm>
            <a:off x="1396719" y="4322456"/>
            <a:ext cx="2352903" cy="1099865"/>
            <a:chOff x="634921" y="1725549"/>
            <a:chExt cx="2352903" cy="1099865"/>
          </a:xfrm>
        </p:grpSpPr>
        <p:sp>
          <p:nvSpPr>
            <p:cNvPr id="26" name="TextBox 25">
              <a:extLst>
                <a:ext uri="{FF2B5EF4-FFF2-40B4-BE49-F238E27FC236}">
                  <a16:creationId xmlns:a16="http://schemas.microsoft.com/office/drawing/2014/main" id="{505A2CCD-97BC-4419-8F01-03642DA37B07}"/>
                </a:ext>
              </a:extLst>
            </p:cNvPr>
            <p:cNvSpPr txBox="1"/>
            <p:nvPr/>
          </p:nvSpPr>
          <p:spPr>
            <a:xfrm>
              <a:off x="634921" y="1994417"/>
              <a:ext cx="2352903" cy="830997"/>
            </a:xfrm>
            <a:prstGeom prst="rect">
              <a:avLst/>
            </a:prstGeom>
            <a:noFill/>
          </p:spPr>
          <p:txBody>
            <a:bodyPr wrap="square" rtlCol="0">
              <a:spAutoFit/>
            </a:bodyPr>
            <a:lstStyle/>
            <a:p>
              <a:pPr marL="171459" indent="-171459" algn="r" rtl="1">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a:t>
              </a:r>
              <a:r>
                <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rPr>
                <a:t>PowerPoint </a:t>
              </a: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حديث</a:t>
              </a:r>
            </a:p>
            <a:p>
              <a:pPr marL="171459" indent="-171459" algn="r" rtl="1">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a:t>
              </a:r>
              <a:r>
                <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rPr>
                <a:t>PowerPoint </a:t>
              </a: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حديث</a:t>
              </a:r>
            </a:p>
            <a:p>
              <a:pPr marL="171459" indent="-171459" algn="r" rtl="1">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a:t>
              </a:r>
              <a:r>
                <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rPr>
                <a:t>PowerPoint </a:t>
              </a: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حديث</a:t>
              </a:r>
            </a:p>
            <a:p>
              <a:pPr marL="171459" indent="-171459" algn="r" rtl="1">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a:t>
              </a:r>
              <a:r>
                <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rPr>
                <a:t>PowerPoint </a:t>
              </a: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حديث</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7" name="TextBox 26">
              <a:extLst>
                <a:ext uri="{FF2B5EF4-FFF2-40B4-BE49-F238E27FC236}">
                  <a16:creationId xmlns:a16="http://schemas.microsoft.com/office/drawing/2014/main" id="{DCBA0C2C-DC07-465E-8B66-867808E7E3D9}"/>
                </a:ext>
              </a:extLst>
            </p:cNvPr>
            <p:cNvSpPr txBox="1"/>
            <p:nvPr/>
          </p:nvSpPr>
          <p:spPr>
            <a:xfrm>
              <a:off x="634921" y="1725549"/>
              <a:ext cx="2352903" cy="307777"/>
            </a:xfrm>
            <a:prstGeom prst="rect">
              <a:avLst/>
            </a:prstGeom>
            <a:noFill/>
          </p:spPr>
          <p:txBody>
            <a:bodyPr wrap="square" rtlCol="0">
              <a:spAutoFit/>
            </a:bodyPr>
            <a:lstStyle/>
            <a:p>
              <a:pPr algn="r" rtl="1"/>
              <a:r>
                <a:rPr lang="en-US" altLang="ko-KR" sz="1400" b="1" dirty="0">
                  <a:solidFill>
                    <a:schemeClr val="tx1">
                      <a:lumMod val="75000"/>
                      <a:lumOff val="25000"/>
                    </a:schemeClr>
                  </a:solidFill>
                  <a:latin typeface="Ara Aqeeq Bold" panose="00000500000000000000" pitchFamily="2" charset="-78"/>
                  <a:cs typeface="Ara Aqeeq Bold" panose="00000500000000000000" pitchFamily="2" charset="-78"/>
                </a:rPr>
                <a:t>Add Contents Title</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8" name="TextBox 27">
            <a:extLst>
              <a:ext uri="{FF2B5EF4-FFF2-40B4-BE49-F238E27FC236}">
                <a16:creationId xmlns:a16="http://schemas.microsoft.com/office/drawing/2014/main" id="{D0AC9E8C-CD3A-4F88-A461-51D876F29741}"/>
              </a:ext>
            </a:extLst>
          </p:cNvPr>
          <p:cNvSpPr txBox="1"/>
          <p:nvPr/>
        </p:nvSpPr>
        <p:spPr>
          <a:xfrm>
            <a:off x="6665141" y="4880224"/>
            <a:ext cx="1160852" cy="584775"/>
          </a:xfrm>
          <a:prstGeom prst="rect">
            <a:avLst/>
          </a:prstGeom>
          <a:noFill/>
        </p:spPr>
        <p:txBody>
          <a:bodyPr wrap="square" rtlCol="0">
            <a:spAutoFit/>
          </a:bodyPr>
          <a:lstStyle/>
          <a:p>
            <a:pPr algn="r" rtl="1"/>
            <a:r>
              <a:rPr lang="en-US" altLang="ko-KR" sz="3200" b="1" dirty="0">
                <a:ln w="12700">
                  <a:solidFill>
                    <a:schemeClr val="bg1"/>
                  </a:solidFill>
                </a:ln>
                <a:solidFill>
                  <a:schemeClr val="bg1"/>
                </a:solidFill>
                <a:latin typeface="Ara Aqeeq Bold" panose="00000500000000000000" pitchFamily="2" charset="-78"/>
                <a:cs typeface="Ara Aqeeq Bold" panose="00000500000000000000" pitchFamily="2" charset="-78"/>
              </a:rPr>
              <a:t>75%</a:t>
            </a:r>
            <a:endParaRPr lang="ko-KR" altLang="en-US" sz="3200" b="1" dirty="0">
              <a:ln w="12700">
                <a:solidFill>
                  <a:schemeClr val="bg1"/>
                </a:solidFill>
              </a:ln>
              <a:solidFill>
                <a:schemeClr val="bg1"/>
              </a:solidFill>
              <a:latin typeface="Ara Aqeeq Bold" panose="00000500000000000000" pitchFamily="2" charset="-78"/>
              <a:cs typeface="Ara Aqeeq Bold" panose="00000500000000000000" pitchFamily="2" charset="-78"/>
            </a:endParaRPr>
          </a:p>
        </p:txBody>
      </p:sp>
      <p:sp>
        <p:nvSpPr>
          <p:cNvPr id="29" name="TextBox 28">
            <a:extLst>
              <a:ext uri="{FF2B5EF4-FFF2-40B4-BE49-F238E27FC236}">
                <a16:creationId xmlns:a16="http://schemas.microsoft.com/office/drawing/2014/main" id="{3511FCF3-B290-4B44-975C-4C89FDF7E851}"/>
              </a:ext>
            </a:extLst>
          </p:cNvPr>
          <p:cNvSpPr txBox="1"/>
          <p:nvPr/>
        </p:nvSpPr>
        <p:spPr>
          <a:xfrm>
            <a:off x="5678427" y="3676657"/>
            <a:ext cx="951304" cy="523220"/>
          </a:xfrm>
          <a:prstGeom prst="rect">
            <a:avLst/>
          </a:prstGeom>
          <a:noFill/>
        </p:spPr>
        <p:txBody>
          <a:bodyPr wrap="square" rtlCol="0">
            <a:spAutoFit/>
          </a:bodyPr>
          <a:lstStyle/>
          <a:p>
            <a:pPr algn="r" rtl="1"/>
            <a:r>
              <a:rPr lang="en-US" altLang="ko-KR" sz="2800" b="1" dirty="0">
                <a:ln w="12700">
                  <a:solidFill>
                    <a:schemeClr val="bg1"/>
                  </a:solidFill>
                </a:ln>
                <a:solidFill>
                  <a:schemeClr val="bg1"/>
                </a:solidFill>
                <a:latin typeface="Ara Aqeeq Bold" panose="00000500000000000000" pitchFamily="2" charset="-78"/>
                <a:cs typeface="Ara Aqeeq Bold" panose="00000500000000000000" pitchFamily="2" charset="-78"/>
              </a:rPr>
              <a:t>62%</a:t>
            </a:r>
            <a:endParaRPr lang="ko-KR" altLang="en-US" sz="2800" b="1" dirty="0">
              <a:ln w="12700">
                <a:solidFill>
                  <a:schemeClr val="bg1"/>
                </a:solidFill>
              </a:ln>
              <a:solidFill>
                <a:schemeClr val="bg1"/>
              </a:solidFill>
              <a:latin typeface="Ara Aqeeq Bold" panose="00000500000000000000" pitchFamily="2" charset="-78"/>
              <a:cs typeface="Ara Aqeeq Bold" panose="00000500000000000000" pitchFamily="2" charset="-78"/>
            </a:endParaRPr>
          </a:p>
        </p:txBody>
      </p:sp>
      <p:sp>
        <p:nvSpPr>
          <p:cNvPr id="30" name="TextBox 29">
            <a:extLst>
              <a:ext uri="{FF2B5EF4-FFF2-40B4-BE49-F238E27FC236}">
                <a16:creationId xmlns:a16="http://schemas.microsoft.com/office/drawing/2014/main" id="{5BD73410-8B4D-4FA8-A06D-B3F75D81F43E}"/>
              </a:ext>
            </a:extLst>
          </p:cNvPr>
          <p:cNvSpPr txBox="1"/>
          <p:nvPr/>
        </p:nvSpPr>
        <p:spPr>
          <a:xfrm rot="172123">
            <a:off x="4612634" y="4075219"/>
            <a:ext cx="951304" cy="461665"/>
          </a:xfrm>
          <a:prstGeom prst="rect">
            <a:avLst/>
          </a:prstGeom>
          <a:noFill/>
        </p:spPr>
        <p:txBody>
          <a:bodyPr wrap="square" rtlCol="0">
            <a:spAutoFit/>
          </a:bodyPr>
          <a:lstStyle/>
          <a:p>
            <a:pPr algn="r" rtl="1"/>
            <a:r>
              <a:rPr lang="en-US" altLang="ko-KR" sz="2400" b="1" dirty="0">
                <a:ln w="12700">
                  <a:solidFill>
                    <a:schemeClr val="bg1"/>
                  </a:solidFill>
                </a:ln>
                <a:solidFill>
                  <a:schemeClr val="bg1"/>
                </a:solidFill>
                <a:latin typeface="Ara Aqeeq Bold" panose="00000500000000000000" pitchFamily="2" charset="-78"/>
                <a:cs typeface="Ara Aqeeq Bold" panose="00000500000000000000" pitchFamily="2" charset="-78"/>
              </a:rPr>
              <a:t>40%</a:t>
            </a:r>
            <a:endParaRPr lang="ko-KR" altLang="en-US" sz="2400" b="1" dirty="0">
              <a:ln w="12700">
                <a:solidFill>
                  <a:schemeClr val="bg1"/>
                </a:solidFill>
              </a:ln>
              <a:solidFill>
                <a:schemeClr val="bg1"/>
              </a:solidFill>
              <a:latin typeface="Ara Aqeeq Bold" panose="00000500000000000000" pitchFamily="2" charset="-78"/>
              <a:cs typeface="Ara Aqeeq Bold" panose="00000500000000000000" pitchFamily="2" charset="-78"/>
            </a:endParaRPr>
          </a:p>
        </p:txBody>
      </p:sp>
      <p:sp>
        <p:nvSpPr>
          <p:cNvPr id="31" name="TextBox 30">
            <a:extLst>
              <a:ext uri="{FF2B5EF4-FFF2-40B4-BE49-F238E27FC236}">
                <a16:creationId xmlns:a16="http://schemas.microsoft.com/office/drawing/2014/main" id="{29EC19CC-EFBC-4A4B-924F-CDFF53D6850F}"/>
              </a:ext>
            </a:extLst>
          </p:cNvPr>
          <p:cNvSpPr txBox="1"/>
          <p:nvPr/>
        </p:nvSpPr>
        <p:spPr>
          <a:xfrm>
            <a:off x="4318624" y="4971665"/>
            <a:ext cx="951304" cy="461665"/>
          </a:xfrm>
          <a:prstGeom prst="rect">
            <a:avLst/>
          </a:prstGeom>
          <a:noFill/>
        </p:spPr>
        <p:txBody>
          <a:bodyPr wrap="square" rtlCol="0">
            <a:spAutoFit/>
          </a:bodyPr>
          <a:lstStyle/>
          <a:p>
            <a:pPr algn="r" rtl="1"/>
            <a:r>
              <a:rPr lang="en-US" altLang="ko-KR" sz="2400" b="1" dirty="0">
                <a:ln w="12700">
                  <a:solidFill>
                    <a:schemeClr val="bg1"/>
                  </a:solidFill>
                </a:ln>
                <a:solidFill>
                  <a:schemeClr val="bg1"/>
                </a:solidFill>
                <a:latin typeface="Ara Aqeeq Bold" panose="00000500000000000000" pitchFamily="2" charset="-78"/>
                <a:cs typeface="Ara Aqeeq Bold" panose="00000500000000000000" pitchFamily="2" charset="-78"/>
              </a:rPr>
              <a:t>31%</a:t>
            </a:r>
            <a:endParaRPr lang="ko-KR" altLang="en-US" sz="2400" b="1" dirty="0">
              <a:ln w="12700">
                <a:solidFill>
                  <a:schemeClr val="bg1"/>
                </a:solidFill>
              </a:ln>
              <a:solidFill>
                <a:schemeClr val="bg1"/>
              </a:solidFill>
              <a:latin typeface="Ara Aqeeq Bold" panose="00000500000000000000" pitchFamily="2" charset="-78"/>
              <a:cs typeface="Ara Aqeeq Bold" panose="00000500000000000000" pitchFamily="2" charset="-78"/>
            </a:endParaRPr>
          </a:p>
        </p:txBody>
      </p:sp>
      <p:sp>
        <p:nvSpPr>
          <p:cNvPr id="32" name="TextBox 31">
            <a:extLst>
              <a:ext uri="{FF2B5EF4-FFF2-40B4-BE49-F238E27FC236}">
                <a16:creationId xmlns:a16="http://schemas.microsoft.com/office/drawing/2014/main" id="{06C63572-0C3D-46E5-99B4-A6296ECDABB7}"/>
              </a:ext>
            </a:extLst>
          </p:cNvPr>
          <p:cNvSpPr txBox="1"/>
          <p:nvPr/>
        </p:nvSpPr>
        <p:spPr>
          <a:xfrm>
            <a:off x="5560254" y="5265472"/>
            <a:ext cx="936104" cy="307777"/>
          </a:xfrm>
          <a:prstGeom prst="rect">
            <a:avLst/>
          </a:prstGeom>
          <a:noFill/>
        </p:spPr>
        <p:txBody>
          <a:bodyPr wrap="square" rtlCol="0">
            <a:spAutoFit/>
          </a:bodyPr>
          <a:lstStyle/>
          <a:p>
            <a:pPr algn="ctr" rtl="1"/>
            <a:r>
              <a:rPr lang="ar-DZ" altLang="ko-KR" sz="1400" b="1" dirty="0">
                <a:solidFill>
                  <a:schemeClr val="bg1"/>
                </a:solidFill>
                <a:latin typeface="Ara Aqeeq Bold" panose="00000500000000000000" pitchFamily="2" charset="-78"/>
                <a:cs typeface="Ara Aqeeq Bold" panose="00000500000000000000" pitchFamily="2" charset="-78"/>
              </a:rPr>
              <a:t>نص هنا</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nvGrpSpPr>
          <p:cNvPr id="33" name="Group 32">
            <a:extLst>
              <a:ext uri="{FF2B5EF4-FFF2-40B4-BE49-F238E27FC236}">
                <a16:creationId xmlns:a16="http://schemas.microsoft.com/office/drawing/2014/main" id="{1B624C1A-A422-440B-B1CE-D2A1D503B438}"/>
              </a:ext>
            </a:extLst>
          </p:cNvPr>
          <p:cNvGrpSpPr/>
          <p:nvPr/>
        </p:nvGrpSpPr>
        <p:grpSpPr>
          <a:xfrm>
            <a:off x="5023294" y="2112759"/>
            <a:ext cx="769656" cy="1559495"/>
            <a:chOff x="3789816" y="2639713"/>
            <a:chExt cx="690440" cy="1398986"/>
          </a:xfrm>
        </p:grpSpPr>
        <p:sp>
          <p:nvSpPr>
            <p:cNvPr id="34" name="Oval 33">
              <a:extLst>
                <a:ext uri="{FF2B5EF4-FFF2-40B4-BE49-F238E27FC236}">
                  <a16:creationId xmlns:a16="http://schemas.microsoft.com/office/drawing/2014/main" id="{55FA74EE-04D9-42F7-A11D-75FC8C13C707}"/>
                </a:ext>
              </a:extLst>
            </p:cNvPr>
            <p:cNvSpPr/>
            <p:nvPr/>
          </p:nvSpPr>
          <p:spPr>
            <a:xfrm>
              <a:off x="4129882" y="2639713"/>
              <a:ext cx="249050" cy="2490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latin typeface="Ara Aqeeq Bold" panose="00000500000000000000" pitchFamily="2" charset="-78"/>
                <a:cs typeface="Ara Aqeeq Bold" panose="00000500000000000000" pitchFamily="2" charset="-78"/>
              </a:endParaRPr>
            </a:p>
          </p:txBody>
        </p:sp>
        <p:sp>
          <p:nvSpPr>
            <p:cNvPr id="35" name="Freeform 51">
              <a:extLst>
                <a:ext uri="{FF2B5EF4-FFF2-40B4-BE49-F238E27FC236}">
                  <a16:creationId xmlns:a16="http://schemas.microsoft.com/office/drawing/2014/main" id="{05F0A967-CFA2-442F-94C2-B5A270AFC44D}"/>
                </a:ext>
              </a:extLst>
            </p:cNvPr>
            <p:cNvSpPr/>
            <p:nvPr/>
          </p:nvSpPr>
          <p:spPr>
            <a:xfrm>
              <a:off x="3874483" y="2890551"/>
              <a:ext cx="605773" cy="948528"/>
            </a:xfrm>
            <a:custGeom>
              <a:avLst/>
              <a:gdLst>
                <a:gd name="connsiteX0" fmla="*/ 752475 w 1962150"/>
                <a:gd name="connsiteY0" fmla="*/ 0 h 2981325"/>
                <a:gd name="connsiteX1" fmla="*/ 1304925 w 1962150"/>
                <a:gd name="connsiteY1" fmla="*/ 333375 h 2981325"/>
                <a:gd name="connsiteX2" fmla="*/ 1133475 w 1962150"/>
                <a:gd name="connsiteY2" fmla="*/ 1400175 h 2981325"/>
                <a:gd name="connsiteX3" fmla="*/ 1962150 w 1962150"/>
                <a:gd name="connsiteY3" fmla="*/ 1771650 h 2981325"/>
                <a:gd name="connsiteX4" fmla="*/ 1924050 w 1962150"/>
                <a:gd name="connsiteY4" fmla="*/ 2981325 h 2981325"/>
                <a:gd name="connsiteX5" fmla="*/ 1485900 w 1962150"/>
                <a:gd name="connsiteY5" fmla="*/ 2962275 h 2981325"/>
                <a:gd name="connsiteX6" fmla="*/ 1514475 w 1962150"/>
                <a:gd name="connsiteY6" fmla="*/ 2085975 h 2981325"/>
                <a:gd name="connsiteX7" fmla="*/ 514350 w 1962150"/>
                <a:gd name="connsiteY7" fmla="*/ 1676400 h 2981325"/>
                <a:gd name="connsiteX8" fmla="*/ 571500 w 1962150"/>
                <a:gd name="connsiteY8" fmla="*/ 504825 h 2981325"/>
                <a:gd name="connsiteX9" fmla="*/ 285750 w 1962150"/>
                <a:gd name="connsiteY9" fmla="*/ 638175 h 2981325"/>
                <a:gd name="connsiteX10" fmla="*/ 0 w 1962150"/>
                <a:gd name="connsiteY10" fmla="*/ 428625 h 2981325"/>
                <a:gd name="connsiteX11" fmla="*/ 752475 w 1962150"/>
                <a:gd name="connsiteY11" fmla="*/ 0 h 2981325"/>
                <a:gd name="connsiteX0" fmla="*/ 752475 w 1962150"/>
                <a:gd name="connsiteY0" fmla="*/ 0 h 2981325"/>
                <a:gd name="connsiteX1" fmla="*/ 1304925 w 1962150"/>
                <a:gd name="connsiteY1" fmla="*/ 333375 h 2981325"/>
                <a:gd name="connsiteX2" fmla="*/ 1133475 w 1962150"/>
                <a:gd name="connsiteY2" fmla="*/ 1400175 h 2981325"/>
                <a:gd name="connsiteX3" fmla="*/ 1962150 w 1962150"/>
                <a:gd name="connsiteY3" fmla="*/ 1771650 h 2981325"/>
                <a:gd name="connsiteX4" fmla="*/ 1924050 w 1962150"/>
                <a:gd name="connsiteY4" fmla="*/ 2981325 h 2981325"/>
                <a:gd name="connsiteX5" fmla="*/ 1485900 w 1962150"/>
                <a:gd name="connsiteY5" fmla="*/ 2962275 h 2981325"/>
                <a:gd name="connsiteX6" fmla="*/ 1514475 w 1962150"/>
                <a:gd name="connsiteY6" fmla="*/ 2085975 h 2981325"/>
                <a:gd name="connsiteX7" fmla="*/ 514350 w 1962150"/>
                <a:gd name="connsiteY7" fmla="*/ 1676400 h 2981325"/>
                <a:gd name="connsiteX8" fmla="*/ 571500 w 1962150"/>
                <a:gd name="connsiteY8" fmla="*/ 504825 h 2981325"/>
                <a:gd name="connsiteX9" fmla="*/ 285750 w 1962150"/>
                <a:gd name="connsiteY9" fmla="*/ 638175 h 2981325"/>
                <a:gd name="connsiteX10" fmla="*/ 0 w 1962150"/>
                <a:gd name="connsiteY10" fmla="*/ 428625 h 2981325"/>
                <a:gd name="connsiteX11" fmla="*/ 752475 w 1962150"/>
                <a:gd name="connsiteY11" fmla="*/ 0 h 2981325"/>
                <a:gd name="connsiteX0" fmla="*/ 752475 w 1962150"/>
                <a:gd name="connsiteY0" fmla="*/ 0 h 2981325"/>
                <a:gd name="connsiteX1" fmla="*/ 1304925 w 1962150"/>
                <a:gd name="connsiteY1" fmla="*/ 333375 h 2981325"/>
                <a:gd name="connsiteX2" fmla="*/ 1133475 w 1962150"/>
                <a:gd name="connsiteY2" fmla="*/ 1400175 h 2981325"/>
                <a:gd name="connsiteX3" fmla="*/ 1962150 w 1962150"/>
                <a:gd name="connsiteY3" fmla="*/ 1771650 h 2981325"/>
                <a:gd name="connsiteX4" fmla="*/ 1924050 w 1962150"/>
                <a:gd name="connsiteY4" fmla="*/ 2981325 h 2981325"/>
                <a:gd name="connsiteX5" fmla="*/ 1485900 w 1962150"/>
                <a:gd name="connsiteY5" fmla="*/ 2962275 h 2981325"/>
                <a:gd name="connsiteX6" fmla="*/ 1514475 w 1962150"/>
                <a:gd name="connsiteY6" fmla="*/ 2085975 h 2981325"/>
                <a:gd name="connsiteX7" fmla="*/ 514350 w 1962150"/>
                <a:gd name="connsiteY7" fmla="*/ 1676400 h 2981325"/>
                <a:gd name="connsiteX8" fmla="*/ 571500 w 1962150"/>
                <a:gd name="connsiteY8" fmla="*/ 504825 h 2981325"/>
                <a:gd name="connsiteX9" fmla="*/ 285750 w 1962150"/>
                <a:gd name="connsiteY9" fmla="*/ 638175 h 2981325"/>
                <a:gd name="connsiteX10" fmla="*/ 0 w 1962150"/>
                <a:gd name="connsiteY10" fmla="*/ 428625 h 2981325"/>
                <a:gd name="connsiteX11" fmla="*/ 752475 w 1962150"/>
                <a:gd name="connsiteY11" fmla="*/ 0 h 2981325"/>
                <a:gd name="connsiteX0" fmla="*/ 752475 w 1962150"/>
                <a:gd name="connsiteY0" fmla="*/ 0 h 2981325"/>
                <a:gd name="connsiteX1" fmla="*/ 1304925 w 1962150"/>
                <a:gd name="connsiteY1" fmla="*/ 333375 h 2981325"/>
                <a:gd name="connsiteX2" fmla="*/ 1133475 w 1962150"/>
                <a:gd name="connsiteY2" fmla="*/ 1400175 h 2981325"/>
                <a:gd name="connsiteX3" fmla="*/ 1962150 w 1962150"/>
                <a:gd name="connsiteY3" fmla="*/ 1771650 h 2981325"/>
                <a:gd name="connsiteX4" fmla="*/ 1924050 w 1962150"/>
                <a:gd name="connsiteY4" fmla="*/ 2981325 h 2981325"/>
                <a:gd name="connsiteX5" fmla="*/ 1485900 w 1962150"/>
                <a:gd name="connsiteY5" fmla="*/ 2962275 h 2981325"/>
                <a:gd name="connsiteX6" fmla="*/ 1514475 w 1962150"/>
                <a:gd name="connsiteY6" fmla="*/ 2085975 h 2981325"/>
                <a:gd name="connsiteX7" fmla="*/ 514350 w 1962150"/>
                <a:gd name="connsiteY7" fmla="*/ 1676400 h 2981325"/>
                <a:gd name="connsiteX8" fmla="*/ 571500 w 1962150"/>
                <a:gd name="connsiteY8" fmla="*/ 504825 h 2981325"/>
                <a:gd name="connsiteX9" fmla="*/ 285750 w 1962150"/>
                <a:gd name="connsiteY9" fmla="*/ 638175 h 2981325"/>
                <a:gd name="connsiteX10" fmla="*/ 0 w 1962150"/>
                <a:gd name="connsiteY10" fmla="*/ 428625 h 2981325"/>
                <a:gd name="connsiteX11" fmla="*/ 752475 w 1962150"/>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550531 w 1998331"/>
                <a:gd name="connsiteY7" fmla="*/ 1676400 h 2981325"/>
                <a:gd name="connsiteX8" fmla="*/ 607681 w 1998331"/>
                <a:gd name="connsiteY8" fmla="*/ 504825 h 2981325"/>
                <a:gd name="connsiteX9" fmla="*/ 321931 w 1998331"/>
                <a:gd name="connsiteY9" fmla="*/ 638175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550531 w 1998331"/>
                <a:gd name="connsiteY7" fmla="*/ 1676400 h 2981325"/>
                <a:gd name="connsiteX8" fmla="*/ 607681 w 1998331"/>
                <a:gd name="connsiteY8" fmla="*/ 504825 h 2981325"/>
                <a:gd name="connsiteX9" fmla="*/ 321931 w 1998331"/>
                <a:gd name="connsiteY9" fmla="*/ 638175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550531 w 1998331"/>
                <a:gd name="connsiteY7" fmla="*/ 1676400 h 2981325"/>
                <a:gd name="connsiteX8" fmla="*/ 607681 w 1998331"/>
                <a:gd name="connsiteY8" fmla="*/ 504825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550531 w 1998331"/>
                <a:gd name="connsiteY7" fmla="*/ 1676400 h 2981325"/>
                <a:gd name="connsiteX8" fmla="*/ 640573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550531 w 1998331"/>
                <a:gd name="connsiteY7" fmla="*/ 1676400 h 2981325"/>
                <a:gd name="connsiteX8" fmla="*/ 657019 w 1998331"/>
                <a:gd name="connsiteY8" fmla="*/ 465355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550531 w 1998331"/>
                <a:gd name="connsiteY7" fmla="*/ 1676400 h 2981325"/>
                <a:gd name="connsiteX8" fmla="*/ 666886 w 1998331"/>
                <a:gd name="connsiteY8" fmla="*/ 468644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471590 w 1998331"/>
                <a:gd name="connsiteY7" fmla="*/ 1452734 h 2981325"/>
                <a:gd name="connsiteX8" fmla="*/ 666886 w 1998331"/>
                <a:gd name="connsiteY8" fmla="*/ 468644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471590 w 1998331"/>
                <a:gd name="connsiteY7" fmla="*/ 1452734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50656 w 1998331"/>
                <a:gd name="connsiteY6" fmla="*/ 2085975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83548 w 1998331"/>
                <a:gd name="connsiteY6" fmla="*/ 199058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69656 w 1998331"/>
                <a:gd name="connsiteY2" fmla="*/ 140017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17028 w 1998331"/>
                <a:gd name="connsiteY2" fmla="*/ 1406753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090714 w 1998331"/>
                <a:gd name="connsiteY2" fmla="*/ 1423199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30185 w 1998331"/>
                <a:gd name="connsiteY2" fmla="*/ 139688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98331"/>
                <a:gd name="connsiteY0" fmla="*/ 0 h 2981325"/>
                <a:gd name="connsiteX1" fmla="*/ 1341106 w 1998331"/>
                <a:gd name="connsiteY1" fmla="*/ 333375 h 2981325"/>
                <a:gd name="connsiteX2" fmla="*/ 1130185 w 1998331"/>
                <a:gd name="connsiteY2" fmla="*/ 1396885 h 2981325"/>
                <a:gd name="connsiteX3" fmla="*/ 1998331 w 1998331"/>
                <a:gd name="connsiteY3" fmla="*/ 1771650 h 2981325"/>
                <a:gd name="connsiteX4" fmla="*/ 1960231 w 1998331"/>
                <a:gd name="connsiteY4" fmla="*/ 2981325 h 2981325"/>
                <a:gd name="connsiteX5" fmla="*/ 1522081 w 1998331"/>
                <a:gd name="connsiteY5" fmla="*/ 2962275 h 2981325"/>
                <a:gd name="connsiteX6" fmla="*/ 1560524 w 1998331"/>
                <a:gd name="connsiteY6" fmla="*/ 2030058 h 2981325"/>
                <a:gd name="connsiteX7" fmla="*/ 494614 w 1998331"/>
                <a:gd name="connsiteY7" fmla="*/ 1459312 h 2981325"/>
                <a:gd name="connsiteX8" fmla="*/ 643862 w 1998331"/>
                <a:gd name="connsiteY8" fmla="*/ 481801 h 2981325"/>
                <a:gd name="connsiteX9" fmla="*/ 302196 w 1998331"/>
                <a:gd name="connsiteY9" fmla="*/ 657911 h 2981325"/>
                <a:gd name="connsiteX10" fmla="*/ 0 w 1998331"/>
                <a:gd name="connsiteY10" fmla="*/ 395733 h 2981325"/>
                <a:gd name="connsiteX11" fmla="*/ 788656 w 1998331"/>
                <a:gd name="connsiteY11" fmla="*/ 0 h 2981325"/>
                <a:gd name="connsiteX0" fmla="*/ 788656 w 1960231"/>
                <a:gd name="connsiteY0" fmla="*/ 0 h 2981325"/>
                <a:gd name="connsiteX1" fmla="*/ 1341106 w 1960231"/>
                <a:gd name="connsiteY1" fmla="*/ 333375 h 2981325"/>
                <a:gd name="connsiteX2" fmla="*/ 1130185 w 1960231"/>
                <a:gd name="connsiteY2" fmla="*/ 1396885 h 2981325"/>
                <a:gd name="connsiteX3" fmla="*/ 1906233 w 1960231"/>
                <a:gd name="connsiteY3" fmla="*/ 1669684 h 2981325"/>
                <a:gd name="connsiteX4" fmla="*/ 1960231 w 1960231"/>
                <a:gd name="connsiteY4" fmla="*/ 2981325 h 2981325"/>
                <a:gd name="connsiteX5" fmla="*/ 1522081 w 1960231"/>
                <a:gd name="connsiteY5" fmla="*/ 2962275 h 2981325"/>
                <a:gd name="connsiteX6" fmla="*/ 1560524 w 1960231"/>
                <a:gd name="connsiteY6" fmla="*/ 2030058 h 2981325"/>
                <a:gd name="connsiteX7" fmla="*/ 494614 w 1960231"/>
                <a:gd name="connsiteY7" fmla="*/ 1459312 h 2981325"/>
                <a:gd name="connsiteX8" fmla="*/ 643862 w 1960231"/>
                <a:gd name="connsiteY8" fmla="*/ 481801 h 2981325"/>
                <a:gd name="connsiteX9" fmla="*/ 302196 w 1960231"/>
                <a:gd name="connsiteY9" fmla="*/ 657911 h 2981325"/>
                <a:gd name="connsiteX10" fmla="*/ 0 w 1960231"/>
                <a:gd name="connsiteY10" fmla="*/ 395733 h 2981325"/>
                <a:gd name="connsiteX11" fmla="*/ 788656 w 1960231"/>
                <a:gd name="connsiteY11" fmla="*/ 0 h 2981325"/>
                <a:gd name="connsiteX0" fmla="*/ 788656 w 1950363"/>
                <a:gd name="connsiteY0" fmla="*/ 0 h 2962275"/>
                <a:gd name="connsiteX1" fmla="*/ 1341106 w 1950363"/>
                <a:gd name="connsiteY1" fmla="*/ 333375 h 2962275"/>
                <a:gd name="connsiteX2" fmla="*/ 1130185 w 1950363"/>
                <a:gd name="connsiteY2" fmla="*/ 1396885 h 2962275"/>
                <a:gd name="connsiteX3" fmla="*/ 1906233 w 1950363"/>
                <a:gd name="connsiteY3" fmla="*/ 1669684 h 2962275"/>
                <a:gd name="connsiteX4" fmla="*/ 1950363 w 1950363"/>
                <a:gd name="connsiteY4" fmla="*/ 2928698 h 2962275"/>
                <a:gd name="connsiteX5" fmla="*/ 1522081 w 1950363"/>
                <a:gd name="connsiteY5" fmla="*/ 2962275 h 2962275"/>
                <a:gd name="connsiteX6" fmla="*/ 1560524 w 1950363"/>
                <a:gd name="connsiteY6" fmla="*/ 2030058 h 2962275"/>
                <a:gd name="connsiteX7" fmla="*/ 494614 w 1950363"/>
                <a:gd name="connsiteY7" fmla="*/ 1459312 h 2962275"/>
                <a:gd name="connsiteX8" fmla="*/ 643862 w 1950363"/>
                <a:gd name="connsiteY8" fmla="*/ 481801 h 2962275"/>
                <a:gd name="connsiteX9" fmla="*/ 302196 w 1950363"/>
                <a:gd name="connsiteY9" fmla="*/ 657911 h 2962275"/>
                <a:gd name="connsiteX10" fmla="*/ 0 w 1950363"/>
                <a:gd name="connsiteY10" fmla="*/ 395733 h 2962275"/>
                <a:gd name="connsiteX11" fmla="*/ 788656 w 1950363"/>
                <a:gd name="connsiteY11" fmla="*/ 0 h 2962275"/>
                <a:gd name="connsiteX0" fmla="*/ 788656 w 1937206"/>
                <a:gd name="connsiteY0" fmla="*/ 0 h 2962275"/>
                <a:gd name="connsiteX1" fmla="*/ 1341106 w 1937206"/>
                <a:gd name="connsiteY1" fmla="*/ 333375 h 2962275"/>
                <a:gd name="connsiteX2" fmla="*/ 1130185 w 1937206"/>
                <a:gd name="connsiteY2" fmla="*/ 1396885 h 2962275"/>
                <a:gd name="connsiteX3" fmla="*/ 1906233 w 1937206"/>
                <a:gd name="connsiteY3" fmla="*/ 1669684 h 2962275"/>
                <a:gd name="connsiteX4" fmla="*/ 1937206 w 1937206"/>
                <a:gd name="connsiteY4" fmla="*/ 2928698 h 2962275"/>
                <a:gd name="connsiteX5" fmla="*/ 1522081 w 1937206"/>
                <a:gd name="connsiteY5" fmla="*/ 2962275 h 2962275"/>
                <a:gd name="connsiteX6" fmla="*/ 1560524 w 1937206"/>
                <a:gd name="connsiteY6" fmla="*/ 2030058 h 2962275"/>
                <a:gd name="connsiteX7" fmla="*/ 494614 w 1937206"/>
                <a:gd name="connsiteY7" fmla="*/ 1459312 h 2962275"/>
                <a:gd name="connsiteX8" fmla="*/ 643862 w 1937206"/>
                <a:gd name="connsiteY8" fmla="*/ 481801 h 2962275"/>
                <a:gd name="connsiteX9" fmla="*/ 302196 w 1937206"/>
                <a:gd name="connsiteY9" fmla="*/ 657911 h 2962275"/>
                <a:gd name="connsiteX10" fmla="*/ 0 w 1937206"/>
                <a:gd name="connsiteY10" fmla="*/ 395733 h 2962275"/>
                <a:gd name="connsiteX11" fmla="*/ 788656 w 1937206"/>
                <a:gd name="connsiteY11" fmla="*/ 0 h 2962275"/>
                <a:gd name="connsiteX0" fmla="*/ 788656 w 1994509"/>
                <a:gd name="connsiteY0" fmla="*/ 0 h 2962275"/>
                <a:gd name="connsiteX1" fmla="*/ 1341106 w 1994509"/>
                <a:gd name="connsiteY1" fmla="*/ 333375 h 2962275"/>
                <a:gd name="connsiteX2" fmla="*/ 1130185 w 1994509"/>
                <a:gd name="connsiteY2" fmla="*/ 1396885 h 2962275"/>
                <a:gd name="connsiteX3" fmla="*/ 1906233 w 1994509"/>
                <a:gd name="connsiteY3" fmla="*/ 1669684 h 2962275"/>
                <a:gd name="connsiteX4" fmla="*/ 1937206 w 1994509"/>
                <a:gd name="connsiteY4" fmla="*/ 2928698 h 2962275"/>
                <a:gd name="connsiteX5" fmla="*/ 1522081 w 1994509"/>
                <a:gd name="connsiteY5" fmla="*/ 2962275 h 2962275"/>
                <a:gd name="connsiteX6" fmla="*/ 1560524 w 1994509"/>
                <a:gd name="connsiteY6" fmla="*/ 2030058 h 2962275"/>
                <a:gd name="connsiteX7" fmla="*/ 494614 w 1994509"/>
                <a:gd name="connsiteY7" fmla="*/ 1459312 h 2962275"/>
                <a:gd name="connsiteX8" fmla="*/ 643862 w 1994509"/>
                <a:gd name="connsiteY8" fmla="*/ 481801 h 2962275"/>
                <a:gd name="connsiteX9" fmla="*/ 302196 w 1994509"/>
                <a:gd name="connsiteY9" fmla="*/ 657911 h 2962275"/>
                <a:gd name="connsiteX10" fmla="*/ 0 w 1994509"/>
                <a:gd name="connsiteY10" fmla="*/ 395733 h 2962275"/>
                <a:gd name="connsiteX11" fmla="*/ 788656 w 1994509"/>
                <a:gd name="connsiteY11" fmla="*/ 0 h 2962275"/>
                <a:gd name="connsiteX0" fmla="*/ 788656 w 2013417"/>
                <a:gd name="connsiteY0" fmla="*/ 0 h 2962275"/>
                <a:gd name="connsiteX1" fmla="*/ 1341106 w 2013417"/>
                <a:gd name="connsiteY1" fmla="*/ 333375 h 2962275"/>
                <a:gd name="connsiteX2" fmla="*/ 1130185 w 2013417"/>
                <a:gd name="connsiteY2" fmla="*/ 1396885 h 2962275"/>
                <a:gd name="connsiteX3" fmla="*/ 1906233 w 2013417"/>
                <a:gd name="connsiteY3" fmla="*/ 1669684 h 2962275"/>
                <a:gd name="connsiteX4" fmla="*/ 1937206 w 2013417"/>
                <a:gd name="connsiteY4" fmla="*/ 2928698 h 2962275"/>
                <a:gd name="connsiteX5" fmla="*/ 1522081 w 2013417"/>
                <a:gd name="connsiteY5" fmla="*/ 2962275 h 2962275"/>
                <a:gd name="connsiteX6" fmla="*/ 1560524 w 2013417"/>
                <a:gd name="connsiteY6" fmla="*/ 2030058 h 2962275"/>
                <a:gd name="connsiteX7" fmla="*/ 494614 w 2013417"/>
                <a:gd name="connsiteY7" fmla="*/ 1459312 h 2962275"/>
                <a:gd name="connsiteX8" fmla="*/ 643862 w 2013417"/>
                <a:gd name="connsiteY8" fmla="*/ 481801 h 2962275"/>
                <a:gd name="connsiteX9" fmla="*/ 302196 w 2013417"/>
                <a:gd name="connsiteY9" fmla="*/ 657911 h 2962275"/>
                <a:gd name="connsiteX10" fmla="*/ 0 w 2013417"/>
                <a:gd name="connsiteY10" fmla="*/ 395733 h 2962275"/>
                <a:gd name="connsiteX11" fmla="*/ 788656 w 2013417"/>
                <a:gd name="connsiteY11" fmla="*/ 0 h 2962275"/>
                <a:gd name="connsiteX0" fmla="*/ 788656 w 2028526"/>
                <a:gd name="connsiteY0" fmla="*/ 0 h 2962275"/>
                <a:gd name="connsiteX1" fmla="*/ 1341106 w 2028526"/>
                <a:gd name="connsiteY1" fmla="*/ 333375 h 2962275"/>
                <a:gd name="connsiteX2" fmla="*/ 1130185 w 2028526"/>
                <a:gd name="connsiteY2" fmla="*/ 1396885 h 2962275"/>
                <a:gd name="connsiteX3" fmla="*/ 1906233 w 2028526"/>
                <a:gd name="connsiteY3" fmla="*/ 1669684 h 2962275"/>
                <a:gd name="connsiteX4" fmla="*/ 1937206 w 2028526"/>
                <a:gd name="connsiteY4" fmla="*/ 2928698 h 2962275"/>
                <a:gd name="connsiteX5" fmla="*/ 1522081 w 2028526"/>
                <a:gd name="connsiteY5" fmla="*/ 2962275 h 2962275"/>
                <a:gd name="connsiteX6" fmla="*/ 1560524 w 2028526"/>
                <a:gd name="connsiteY6" fmla="*/ 2030058 h 2962275"/>
                <a:gd name="connsiteX7" fmla="*/ 494614 w 2028526"/>
                <a:gd name="connsiteY7" fmla="*/ 1459312 h 2962275"/>
                <a:gd name="connsiteX8" fmla="*/ 643862 w 2028526"/>
                <a:gd name="connsiteY8" fmla="*/ 481801 h 2962275"/>
                <a:gd name="connsiteX9" fmla="*/ 302196 w 2028526"/>
                <a:gd name="connsiteY9" fmla="*/ 657911 h 2962275"/>
                <a:gd name="connsiteX10" fmla="*/ 0 w 2028526"/>
                <a:gd name="connsiteY10" fmla="*/ 395733 h 2962275"/>
                <a:gd name="connsiteX11" fmla="*/ 788656 w 2028526"/>
                <a:gd name="connsiteY11" fmla="*/ 0 h 2962275"/>
                <a:gd name="connsiteX0" fmla="*/ 788656 w 2048244"/>
                <a:gd name="connsiteY0" fmla="*/ 0 h 2962275"/>
                <a:gd name="connsiteX1" fmla="*/ 1341106 w 2048244"/>
                <a:gd name="connsiteY1" fmla="*/ 333375 h 2962275"/>
                <a:gd name="connsiteX2" fmla="*/ 1130185 w 2048244"/>
                <a:gd name="connsiteY2" fmla="*/ 1396885 h 2962275"/>
                <a:gd name="connsiteX3" fmla="*/ 1935836 w 2048244"/>
                <a:gd name="connsiteY3" fmla="*/ 1679551 h 2962275"/>
                <a:gd name="connsiteX4" fmla="*/ 1937206 w 2048244"/>
                <a:gd name="connsiteY4" fmla="*/ 2928698 h 2962275"/>
                <a:gd name="connsiteX5" fmla="*/ 1522081 w 2048244"/>
                <a:gd name="connsiteY5" fmla="*/ 2962275 h 2962275"/>
                <a:gd name="connsiteX6" fmla="*/ 1560524 w 2048244"/>
                <a:gd name="connsiteY6" fmla="*/ 2030058 h 2962275"/>
                <a:gd name="connsiteX7" fmla="*/ 494614 w 2048244"/>
                <a:gd name="connsiteY7" fmla="*/ 1459312 h 2962275"/>
                <a:gd name="connsiteX8" fmla="*/ 643862 w 2048244"/>
                <a:gd name="connsiteY8" fmla="*/ 481801 h 2962275"/>
                <a:gd name="connsiteX9" fmla="*/ 302196 w 2048244"/>
                <a:gd name="connsiteY9" fmla="*/ 657911 h 2962275"/>
                <a:gd name="connsiteX10" fmla="*/ 0 w 2048244"/>
                <a:gd name="connsiteY10" fmla="*/ 395733 h 2962275"/>
                <a:gd name="connsiteX11" fmla="*/ 788656 w 2048244"/>
                <a:gd name="connsiteY11" fmla="*/ 0 h 2962275"/>
                <a:gd name="connsiteX0" fmla="*/ 788656 w 2020800"/>
                <a:gd name="connsiteY0" fmla="*/ 0 h 2962275"/>
                <a:gd name="connsiteX1" fmla="*/ 1341106 w 2020800"/>
                <a:gd name="connsiteY1" fmla="*/ 333375 h 2962275"/>
                <a:gd name="connsiteX2" fmla="*/ 1130185 w 2020800"/>
                <a:gd name="connsiteY2" fmla="*/ 1396885 h 2962275"/>
                <a:gd name="connsiteX3" fmla="*/ 1935836 w 2020800"/>
                <a:gd name="connsiteY3" fmla="*/ 1679551 h 2962275"/>
                <a:gd name="connsiteX4" fmla="*/ 1937206 w 2020800"/>
                <a:gd name="connsiteY4" fmla="*/ 2928698 h 2962275"/>
                <a:gd name="connsiteX5" fmla="*/ 1522081 w 2020800"/>
                <a:gd name="connsiteY5" fmla="*/ 2962275 h 2962275"/>
                <a:gd name="connsiteX6" fmla="*/ 1560524 w 2020800"/>
                <a:gd name="connsiteY6" fmla="*/ 2030058 h 2962275"/>
                <a:gd name="connsiteX7" fmla="*/ 494614 w 2020800"/>
                <a:gd name="connsiteY7" fmla="*/ 1459312 h 2962275"/>
                <a:gd name="connsiteX8" fmla="*/ 643862 w 2020800"/>
                <a:gd name="connsiteY8" fmla="*/ 481801 h 2962275"/>
                <a:gd name="connsiteX9" fmla="*/ 302196 w 2020800"/>
                <a:gd name="connsiteY9" fmla="*/ 657911 h 2962275"/>
                <a:gd name="connsiteX10" fmla="*/ 0 w 2020800"/>
                <a:gd name="connsiteY10" fmla="*/ 395733 h 2962275"/>
                <a:gd name="connsiteX11" fmla="*/ 788656 w 2020800"/>
                <a:gd name="connsiteY11" fmla="*/ 0 h 2962275"/>
                <a:gd name="connsiteX0" fmla="*/ 788656 w 1996573"/>
                <a:gd name="connsiteY0" fmla="*/ 0 h 2962275"/>
                <a:gd name="connsiteX1" fmla="*/ 1341106 w 1996573"/>
                <a:gd name="connsiteY1" fmla="*/ 333375 h 2962275"/>
                <a:gd name="connsiteX2" fmla="*/ 1130185 w 1996573"/>
                <a:gd name="connsiteY2" fmla="*/ 1396885 h 2962275"/>
                <a:gd name="connsiteX3" fmla="*/ 1935836 w 1996573"/>
                <a:gd name="connsiteY3" fmla="*/ 1679551 h 2962275"/>
                <a:gd name="connsiteX4" fmla="*/ 1937206 w 1996573"/>
                <a:gd name="connsiteY4" fmla="*/ 2928698 h 2962275"/>
                <a:gd name="connsiteX5" fmla="*/ 1522081 w 1996573"/>
                <a:gd name="connsiteY5" fmla="*/ 2962275 h 2962275"/>
                <a:gd name="connsiteX6" fmla="*/ 1560524 w 1996573"/>
                <a:gd name="connsiteY6" fmla="*/ 2030058 h 2962275"/>
                <a:gd name="connsiteX7" fmla="*/ 494614 w 1996573"/>
                <a:gd name="connsiteY7" fmla="*/ 1459312 h 2962275"/>
                <a:gd name="connsiteX8" fmla="*/ 643862 w 1996573"/>
                <a:gd name="connsiteY8" fmla="*/ 481801 h 2962275"/>
                <a:gd name="connsiteX9" fmla="*/ 302196 w 1996573"/>
                <a:gd name="connsiteY9" fmla="*/ 657911 h 2962275"/>
                <a:gd name="connsiteX10" fmla="*/ 0 w 1996573"/>
                <a:gd name="connsiteY10" fmla="*/ 395733 h 2962275"/>
                <a:gd name="connsiteX11" fmla="*/ 788656 w 1996573"/>
                <a:gd name="connsiteY11" fmla="*/ 0 h 2962275"/>
                <a:gd name="connsiteX0" fmla="*/ 788656 w 1977406"/>
                <a:gd name="connsiteY0" fmla="*/ 0 h 2962275"/>
                <a:gd name="connsiteX1" fmla="*/ 1341106 w 1977406"/>
                <a:gd name="connsiteY1" fmla="*/ 333375 h 2962275"/>
                <a:gd name="connsiteX2" fmla="*/ 1130185 w 1977406"/>
                <a:gd name="connsiteY2" fmla="*/ 1396885 h 2962275"/>
                <a:gd name="connsiteX3" fmla="*/ 1935836 w 1977406"/>
                <a:gd name="connsiteY3" fmla="*/ 1679551 h 2962275"/>
                <a:gd name="connsiteX4" fmla="*/ 1937206 w 1977406"/>
                <a:gd name="connsiteY4" fmla="*/ 2928698 h 2962275"/>
                <a:gd name="connsiteX5" fmla="*/ 1522081 w 1977406"/>
                <a:gd name="connsiteY5" fmla="*/ 2962275 h 2962275"/>
                <a:gd name="connsiteX6" fmla="*/ 1560524 w 1977406"/>
                <a:gd name="connsiteY6" fmla="*/ 2030058 h 2962275"/>
                <a:gd name="connsiteX7" fmla="*/ 494614 w 1977406"/>
                <a:gd name="connsiteY7" fmla="*/ 1459312 h 2962275"/>
                <a:gd name="connsiteX8" fmla="*/ 643862 w 1977406"/>
                <a:gd name="connsiteY8" fmla="*/ 481801 h 2962275"/>
                <a:gd name="connsiteX9" fmla="*/ 302196 w 1977406"/>
                <a:gd name="connsiteY9" fmla="*/ 657911 h 2962275"/>
                <a:gd name="connsiteX10" fmla="*/ 0 w 1977406"/>
                <a:gd name="connsiteY10" fmla="*/ 395733 h 2962275"/>
                <a:gd name="connsiteX11" fmla="*/ 788656 w 1977406"/>
                <a:gd name="connsiteY11" fmla="*/ 0 h 2962275"/>
                <a:gd name="connsiteX0" fmla="*/ 788656 w 1972313"/>
                <a:gd name="connsiteY0" fmla="*/ 0 h 2962275"/>
                <a:gd name="connsiteX1" fmla="*/ 1341106 w 1972313"/>
                <a:gd name="connsiteY1" fmla="*/ 333375 h 2962275"/>
                <a:gd name="connsiteX2" fmla="*/ 1130185 w 1972313"/>
                <a:gd name="connsiteY2" fmla="*/ 1396885 h 2962275"/>
                <a:gd name="connsiteX3" fmla="*/ 1925969 w 1972313"/>
                <a:gd name="connsiteY3" fmla="*/ 1699286 h 2962275"/>
                <a:gd name="connsiteX4" fmla="*/ 1937206 w 1972313"/>
                <a:gd name="connsiteY4" fmla="*/ 2928698 h 2962275"/>
                <a:gd name="connsiteX5" fmla="*/ 1522081 w 1972313"/>
                <a:gd name="connsiteY5" fmla="*/ 2962275 h 2962275"/>
                <a:gd name="connsiteX6" fmla="*/ 1560524 w 1972313"/>
                <a:gd name="connsiteY6" fmla="*/ 2030058 h 2962275"/>
                <a:gd name="connsiteX7" fmla="*/ 494614 w 1972313"/>
                <a:gd name="connsiteY7" fmla="*/ 1459312 h 2962275"/>
                <a:gd name="connsiteX8" fmla="*/ 643862 w 1972313"/>
                <a:gd name="connsiteY8" fmla="*/ 481801 h 2962275"/>
                <a:gd name="connsiteX9" fmla="*/ 302196 w 1972313"/>
                <a:gd name="connsiteY9" fmla="*/ 657911 h 2962275"/>
                <a:gd name="connsiteX10" fmla="*/ 0 w 1972313"/>
                <a:gd name="connsiteY10" fmla="*/ 395733 h 2962275"/>
                <a:gd name="connsiteX11" fmla="*/ 788656 w 1972313"/>
                <a:gd name="connsiteY11" fmla="*/ 0 h 2962275"/>
                <a:gd name="connsiteX0" fmla="*/ 788656 w 2000204"/>
                <a:gd name="connsiteY0" fmla="*/ 0 h 2962275"/>
                <a:gd name="connsiteX1" fmla="*/ 1341106 w 2000204"/>
                <a:gd name="connsiteY1" fmla="*/ 333375 h 2962275"/>
                <a:gd name="connsiteX2" fmla="*/ 1130185 w 2000204"/>
                <a:gd name="connsiteY2" fmla="*/ 1396885 h 2962275"/>
                <a:gd name="connsiteX3" fmla="*/ 1925969 w 2000204"/>
                <a:gd name="connsiteY3" fmla="*/ 1699286 h 2962275"/>
                <a:gd name="connsiteX4" fmla="*/ 1937206 w 2000204"/>
                <a:gd name="connsiteY4" fmla="*/ 2928698 h 2962275"/>
                <a:gd name="connsiteX5" fmla="*/ 1522081 w 2000204"/>
                <a:gd name="connsiteY5" fmla="*/ 2962275 h 2962275"/>
                <a:gd name="connsiteX6" fmla="*/ 1560524 w 2000204"/>
                <a:gd name="connsiteY6" fmla="*/ 2030058 h 2962275"/>
                <a:gd name="connsiteX7" fmla="*/ 494614 w 2000204"/>
                <a:gd name="connsiteY7" fmla="*/ 1459312 h 2962275"/>
                <a:gd name="connsiteX8" fmla="*/ 643862 w 2000204"/>
                <a:gd name="connsiteY8" fmla="*/ 481801 h 2962275"/>
                <a:gd name="connsiteX9" fmla="*/ 302196 w 2000204"/>
                <a:gd name="connsiteY9" fmla="*/ 657911 h 2962275"/>
                <a:gd name="connsiteX10" fmla="*/ 0 w 2000204"/>
                <a:gd name="connsiteY10" fmla="*/ 395733 h 2962275"/>
                <a:gd name="connsiteX11" fmla="*/ 788656 w 2000204"/>
                <a:gd name="connsiteY11" fmla="*/ 0 h 2962275"/>
                <a:gd name="connsiteX0" fmla="*/ 788656 w 1986810"/>
                <a:gd name="connsiteY0" fmla="*/ 0 h 2962275"/>
                <a:gd name="connsiteX1" fmla="*/ 1341106 w 1986810"/>
                <a:gd name="connsiteY1" fmla="*/ 333375 h 2962275"/>
                <a:gd name="connsiteX2" fmla="*/ 1130185 w 1986810"/>
                <a:gd name="connsiteY2" fmla="*/ 1396885 h 2962275"/>
                <a:gd name="connsiteX3" fmla="*/ 1925969 w 1986810"/>
                <a:gd name="connsiteY3" fmla="*/ 1699286 h 2962275"/>
                <a:gd name="connsiteX4" fmla="*/ 1937206 w 1986810"/>
                <a:gd name="connsiteY4" fmla="*/ 2928698 h 2962275"/>
                <a:gd name="connsiteX5" fmla="*/ 1522081 w 1986810"/>
                <a:gd name="connsiteY5" fmla="*/ 2962275 h 2962275"/>
                <a:gd name="connsiteX6" fmla="*/ 1560524 w 1986810"/>
                <a:gd name="connsiteY6" fmla="*/ 2030058 h 2962275"/>
                <a:gd name="connsiteX7" fmla="*/ 494614 w 1986810"/>
                <a:gd name="connsiteY7" fmla="*/ 1459312 h 2962275"/>
                <a:gd name="connsiteX8" fmla="*/ 643862 w 1986810"/>
                <a:gd name="connsiteY8" fmla="*/ 481801 h 2962275"/>
                <a:gd name="connsiteX9" fmla="*/ 302196 w 1986810"/>
                <a:gd name="connsiteY9" fmla="*/ 657911 h 2962275"/>
                <a:gd name="connsiteX10" fmla="*/ 0 w 1986810"/>
                <a:gd name="connsiteY10" fmla="*/ 395733 h 2962275"/>
                <a:gd name="connsiteX11" fmla="*/ 788656 w 1986810"/>
                <a:gd name="connsiteY11" fmla="*/ 0 h 2962275"/>
                <a:gd name="connsiteX0" fmla="*/ 788656 w 1977561"/>
                <a:gd name="connsiteY0" fmla="*/ 0 h 2962275"/>
                <a:gd name="connsiteX1" fmla="*/ 1341106 w 1977561"/>
                <a:gd name="connsiteY1" fmla="*/ 333375 h 2962275"/>
                <a:gd name="connsiteX2" fmla="*/ 1130185 w 1977561"/>
                <a:gd name="connsiteY2" fmla="*/ 1396885 h 2962275"/>
                <a:gd name="connsiteX3" fmla="*/ 1912813 w 1977561"/>
                <a:gd name="connsiteY3" fmla="*/ 1705864 h 2962275"/>
                <a:gd name="connsiteX4" fmla="*/ 1937206 w 1977561"/>
                <a:gd name="connsiteY4" fmla="*/ 2928698 h 2962275"/>
                <a:gd name="connsiteX5" fmla="*/ 1522081 w 1977561"/>
                <a:gd name="connsiteY5" fmla="*/ 2962275 h 2962275"/>
                <a:gd name="connsiteX6" fmla="*/ 1560524 w 1977561"/>
                <a:gd name="connsiteY6" fmla="*/ 2030058 h 2962275"/>
                <a:gd name="connsiteX7" fmla="*/ 494614 w 1977561"/>
                <a:gd name="connsiteY7" fmla="*/ 1459312 h 2962275"/>
                <a:gd name="connsiteX8" fmla="*/ 643862 w 1977561"/>
                <a:gd name="connsiteY8" fmla="*/ 481801 h 2962275"/>
                <a:gd name="connsiteX9" fmla="*/ 302196 w 1977561"/>
                <a:gd name="connsiteY9" fmla="*/ 657911 h 2962275"/>
                <a:gd name="connsiteX10" fmla="*/ 0 w 1977561"/>
                <a:gd name="connsiteY10" fmla="*/ 395733 h 2962275"/>
                <a:gd name="connsiteX11" fmla="*/ 788656 w 1977561"/>
                <a:gd name="connsiteY11" fmla="*/ 0 h 2962275"/>
                <a:gd name="connsiteX0" fmla="*/ 788656 w 2006555"/>
                <a:gd name="connsiteY0" fmla="*/ 0 h 2962275"/>
                <a:gd name="connsiteX1" fmla="*/ 1341106 w 2006555"/>
                <a:gd name="connsiteY1" fmla="*/ 333375 h 2962275"/>
                <a:gd name="connsiteX2" fmla="*/ 1130185 w 2006555"/>
                <a:gd name="connsiteY2" fmla="*/ 1396885 h 2962275"/>
                <a:gd name="connsiteX3" fmla="*/ 1952284 w 2006555"/>
                <a:gd name="connsiteY3" fmla="*/ 1719021 h 2962275"/>
                <a:gd name="connsiteX4" fmla="*/ 1937206 w 2006555"/>
                <a:gd name="connsiteY4" fmla="*/ 2928698 h 2962275"/>
                <a:gd name="connsiteX5" fmla="*/ 1522081 w 2006555"/>
                <a:gd name="connsiteY5" fmla="*/ 2962275 h 2962275"/>
                <a:gd name="connsiteX6" fmla="*/ 1560524 w 2006555"/>
                <a:gd name="connsiteY6" fmla="*/ 2030058 h 2962275"/>
                <a:gd name="connsiteX7" fmla="*/ 494614 w 2006555"/>
                <a:gd name="connsiteY7" fmla="*/ 1459312 h 2962275"/>
                <a:gd name="connsiteX8" fmla="*/ 643862 w 2006555"/>
                <a:gd name="connsiteY8" fmla="*/ 481801 h 2962275"/>
                <a:gd name="connsiteX9" fmla="*/ 302196 w 2006555"/>
                <a:gd name="connsiteY9" fmla="*/ 657911 h 2962275"/>
                <a:gd name="connsiteX10" fmla="*/ 0 w 2006555"/>
                <a:gd name="connsiteY10" fmla="*/ 395733 h 2962275"/>
                <a:gd name="connsiteX11" fmla="*/ 788656 w 2006555"/>
                <a:gd name="connsiteY11" fmla="*/ 0 h 2962275"/>
                <a:gd name="connsiteX0" fmla="*/ 788656 w 2009120"/>
                <a:gd name="connsiteY0" fmla="*/ 0 h 2962275"/>
                <a:gd name="connsiteX1" fmla="*/ 1341106 w 2009120"/>
                <a:gd name="connsiteY1" fmla="*/ 333375 h 2962275"/>
                <a:gd name="connsiteX2" fmla="*/ 1130185 w 2009120"/>
                <a:gd name="connsiteY2" fmla="*/ 1396885 h 2962275"/>
                <a:gd name="connsiteX3" fmla="*/ 1955573 w 2009120"/>
                <a:gd name="connsiteY3" fmla="*/ 1705864 h 2962275"/>
                <a:gd name="connsiteX4" fmla="*/ 1937206 w 2009120"/>
                <a:gd name="connsiteY4" fmla="*/ 2928698 h 2962275"/>
                <a:gd name="connsiteX5" fmla="*/ 1522081 w 2009120"/>
                <a:gd name="connsiteY5" fmla="*/ 2962275 h 2962275"/>
                <a:gd name="connsiteX6" fmla="*/ 1560524 w 2009120"/>
                <a:gd name="connsiteY6" fmla="*/ 2030058 h 2962275"/>
                <a:gd name="connsiteX7" fmla="*/ 494614 w 2009120"/>
                <a:gd name="connsiteY7" fmla="*/ 1459312 h 2962275"/>
                <a:gd name="connsiteX8" fmla="*/ 643862 w 2009120"/>
                <a:gd name="connsiteY8" fmla="*/ 481801 h 2962275"/>
                <a:gd name="connsiteX9" fmla="*/ 302196 w 2009120"/>
                <a:gd name="connsiteY9" fmla="*/ 657911 h 2962275"/>
                <a:gd name="connsiteX10" fmla="*/ 0 w 2009120"/>
                <a:gd name="connsiteY10" fmla="*/ 395733 h 2962275"/>
                <a:gd name="connsiteX11" fmla="*/ 788656 w 2009120"/>
                <a:gd name="connsiteY11" fmla="*/ 0 h 2962275"/>
                <a:gd name="connsiteX0" fmla="*/ 788656 w 2009120"/>
                <a:gd name="connsiteY0" fmla="*/ 0 h 2962275"/>
                <a:gd name="connsiteX1" fmla="*/ 1341106 w 2009120"/>
                <a:gd name="connsiteY1" fmla="*/ 333375 h 2962275"/>
                <a:gd name="connsiteX2" fmla="*/ 1130185 w 2009120"/>
                <a:gd name="connsiteY2" fmla="*/ 1396885 h 2962275"/>
                <a:gd name="connsiteX3" fmla="*/ 1955573 w 2009120"/>
                <a:gd name="connsiteY3" fmla="*/ 1705864 h 2962275"/>
                <a:gd name="connsiteX4" fmla="*/ 1937206 w 2009120"/>
                <a:gd name="connsiteY4" fmla="*/ 2928698 h 2962275"/>
                <a:gd name="connsiteX5" fmla="*/ 1522081 w 2009120"/>
                <a:gd name="connsiteY5" fmla="*/ 2962275 h 2962275"/>
                <a:gd name="connsiteX6" fmla="*/ 1560524 w 2009120"/>
                <a:gd name="connsiteY6" fmla="*/ 2030058 h 2962275"/>
                <a:gd name="connsiteX7" fmla="*/ 494614 w 2009120"/>
                <a:gd name="connsiteY7" fmla="*/ 1459312 h 2962275"/>
                <a:gd name="connsiteX8" fmla="*/ 643862 w 2009120"/>
                <a:gd name="connsiteY8" fmla="*/ 481801 h 2962275"/>
                <a:gd name="connsiteX9" fmla="*/ 302196 w 2009120"/>
                <a:gd name="connsiteY9" fmla="*/ 657911 h 2962275"/>
                <a:gd name="connsiteX10" fmla="*/ 0 w 2009120"/>
                <a:gd name="connsiteY10" fmla="*/ 395733 h 2962275"/>
                <a:gd name="connsiteX11" fmla="*/ 788656 w 2009120"/>
                <a:gd name="connsiteY11" fmla="*/ 0 h 2962275"/>
                <a:gd name="connsiteX0" fmla="*/ 788656 w 2009120"/>
                <a:gd name="connsiteY0" fmla="*/ 0 h 3122362"/>
                <a:gd name="connsiteX1" fmla="*/ 1341106 w 2009120"/>
                <a:gd name="connsiteY1" fmla="*/ 333375 h 3122362"/>
                <a:gd name="connsiteX2" fmla="*/ 1130185 w 2009120"/>
                <a:gd name="connsiteY2" fmla="*/ 1396885 h 3122362"/>
                <a:gd name="connsiteX3" fmla="*/ 1955573 w 2009120"/>
                <a:gd name="connsiteY3" fmla="*/ 1705864 h 3122362"/>
                <a:gd name="connsiteX4" fmla="*/ 1937206 w 2009120"/>
                <a:gd name="connsiteY4" fmla="*/ 2928698 h 3122362"/>
                <a:gd name="connsiteX5" fmla="*/ 1522081 w 2009120"/>
                <a:gd name="connsiteY5" fmla="*/ 2962275 h 3122362"/>
                <a:gd name="connsiteX6" fmla="*/ 1560524 w 2009120"/>
                <a:gd name="connsiteY6" fmla="*/ 2030058 h 3122362"/>
                <a:gd name="connsiteX7" fmla="*/ 494614 w 2009120"/>
                <a:gd name="connsiteY7" fmla="*/ 1459312 h 3122362"/>
                <a:gd name="connsiteX8" fmla="*/ 643862 w 2009120"/>
                <a:gd name="connsiteY8" fmla="*/ 481801 h 3122362"/>
                <a:gd name="connsiteX9" fmla="*/ 302196 w 2009120"/>
                <a:gd name="connsiteY9" fmla="*/ 657911 h 3122362"/>
                <a:gd name="connsiteX10" fmla="*/ 0 w 2009120"/>
                <a:gd name="connsiteY10" fmla="*/ 395733 h 3122362"/>
                <a:gd name="connsiteX11" fmla="*/ 788656 w 2009120"/>
                <a:gd name="connsiteY11" fmla="*/ 0 h 3122362"/>
                <a:gd name="connsiteX0" fmla="*/ 788656 w 2009120"/>
                <a:gd name="connsiteY0" fmla="*/ 0 h 3167195"/>
                <a:gd name="connsiteX1" fmla="*/ 1341106 w 2009120"/>
                <a:gd name="connsiteY1" fmla="*/ 333375 h 3167195"/>
                <a:gd name="connsiteX2" fmla="*/ 1130185 w 2009120"/>
                <a:gd name="connsiteY2" fmla="*/ 1396885 h 3167195"/>
                <a:gd name="connsiteX3" fmla="*/ 1955573 w 2009120"/>
                <a:gd name="connsiteY3" fmla="*/ 1705864 h 3167195"/>
                <a:gd name="connsiteX4" fmla="*/ 1937206 w 2009120"/>
                <a:gd name="connsiteY4" fmla="*/ 2928698 h 3167195"/>
                <a:gd name="connsiteX5" fmla="*/ 1522081 w 2009120"/>
                <a:gd name="connsiteY5" fmla="*/ 2962275 h 3167195"/>
                <a:gd name="connsiteX6" fmla="*/ 1560524 w 2009120"/>
                <a:gd name="connsiteY6" fmla="*/ 2030058 h 3167195"/>
                <a:gd name="connsiteX7" fmla="*/ 494614 w 2009120"/>
                <a:gd name="connsiteY7" fmla="*/ 1459312 h 3167195"/>
                <a:gd name="connsiteX8" fmla="*/ 643862 w 2009120"/>
                <a:gd name="connsiteY8" fmla="*/ 481801 h 3167195"/>
                <a:gd name="connsiteX9" fmla="*/ 302196 w 2009120"/>
                <a:gd name="connsiteY9" fmla="*/ 657911 h 3167195"/>
                <a:gd name="connsiteX10" fmla="*/ 0 w 2009120"/>
                <a:gd name="connsiteY10" fmla="*/ 395733 h 3167195"/>
                <a:gd name="connsiteX11" fmla="*/ 788656 w 2009120"/>
                <a:gd name="connsiteY11" fmla="*/ 0 h 3167195"/>
                <a:gd name="connsiteX0" fmla="*/ 788656 w 2009120"/>
                <a:gd name="connsiteY0" fmla="*/ 0 h 3143170"/>
                <a:gd name="connsiteX1" fmla="*/ 1341106 w 2009120"/>
                <a:gd name="connsiteY1" fmla="*/ 333375 h 3143170"/>
                <a:gd name="connsiteX2" fmla="*/ 1130185 w 2009120"/>
                <a:gd name="connsiteY2" fmla="*/ 1396885 h 3143170"/>
                <a:gd name="connsiteX3" fmla="*/ 1955573 w 2009120"/>
                <a:gd name="connsiteY3" fmla="*/ 1705864 h 3143170"/>
                <a:gd name="connsiteX4" fmla="*/ 1937206 w 2009120"/>
                <a:gd name="connsiteY4" fmla="*/ 2928698 h 3143170"/>
                <a:gd name="connsiteX5" fmla="*/ 1522081 w 2009120"/>
                <a:gd name="connsiteY5" fmla="*/ 2962275 h 3143170"/>
                <a:gd name="connsiteX6" fmla="*/ 1560524 w 2009120"/>
                <a:gd name="connsiteY6" fmla="*/ 2030058 h 3143170"/>
                <a:gd name="connsiteX7" fmla="*/ 494614 w 2009120"/>
                <a:gd name="connsiteY7" fmla="*/ 1459312 h 3143170"/>
                <a:gd name="connsiteX8" fmla="*/ 643862 w 2009120"/>
                <a:gd name="connsiteY8" fmla="*/ 481801 h 3143170"/>
                <a:gd name="connsiteX9" fmla="*/ 302196 w 2009120"/>
                <a:gd name="connsiteY9" fmla="*/ 657911 h 3143170"/>
                <a:gd name="connsiteX10" fmla="*/ 0 w 2009120"/>
                <a:gd name="connsiteY10" fmla="*/ 395733 h 3143170"/>
                <a:gd name="connsiteX11" fmla="*/ 788656 w 2009120"/>
                <a:gd name="connsiteY11" fmla="*/ 0 h 3143170"/>
                <a:gd name="connsiteX0" fmla="*/ 788656 w 2009120"/>
                <a:gd name="connsiteY0" fmla="*/ 0 h 3153292"/>
                <a:gd name="connsiteX1" fmla="*/ 1341106 w 2009120"/>
                <a:gd name="connsiteY1" fmla="*/ 333375 h 3153292"/>
                <a:gd name="connsiteX2" fmla="*/ 1130185 w 2009120"/>
                <a:gd name="connsiteY2" fmla="*/ 1396885 h 3153292"/>
                <a:gd name="connsiteX3" fmla="*/ 1955573 w 2009120"/>
                <a:gd name="connsiteY3" fmla="*/ 1705864 h 3153292"/>
                <a:gd name="connsiteX4" fmla="*/ 1937206 w 2009120"/>
                <a:gd name="connsiteY4" fmla="*/ 2928698 h 3153292"/>
                <a:gd name="connsiteX5" fmla="*/ 1522081 w 2009120"/>
                <a:gd name="connsiteY5" fmla="*/ 2962275 h 3153292"/>
                <a:gd name="connsiteX6" fmla="*/ 1560524 w 2009120"/>
                <a:gd name="connsiteY6" fmla="*/ 2030058 h 3153292"/>
                <a:gd name="connsiteX7" fmla="*/ 494614 w 2009120"/>
                <a:gd name="connsiteY7" fmla="*/ 1459312 h 3153292"/>
                <a:gd name="connsiteX8" fmla="*/ 643862 w 2009120"/>
                <a:gd name="connsiteY8" fmla="*/ 481801 h 3153292"/>
                <a:gd name="connsiteX9" fmla="*/ 302196 w 2009120"/>
                <a:gd name="connsiteY9" fmla="*/ 657911 h 3153292"/>
                <a:gd name="connsiteX10" fmla="*/ 0 w 2009120"/>
                <a:gd name="connsiteY10" fmla="*/ 395733 h 3153292"/>
                <a:gd name="connsiteX11" fmla="*/ 788656 w 2009120"/>
                <a:gd name="connsiteY11" fmla="*/ 0 h 3153292"/>
                <a:gd name="connsiteX0" fmla="*/ 788656 w 2009120"/>
                <a:gd name="connsiteY0" fmla="*/ 0 h 3123204"/>
                <a:gd name="connsiteX1" fmla="*/ 1341106 w 2009120"/>
                <a:gd name="connsiteY1" fmla="*/ 333375 h 3123204"/>
                <a:gd name="connsiteX2" fmla="*/ 1130185 w 2009120"/>
                <a:gd name="connsiteY2" fmla="*/ 1396885 h 3123204"/>
                <a:gd name="connsiteX3" fmla="*/ 1955573 w 2009120"/>
                <a:gd name="connsiteY3" fmla="*/ 1705864 h 3123204"/>
                <a:gd name="connsiteX4" fmla="*/ 1937206 w 2009120"/>
                <a:gd name="connsiteY4" fmla="*/ 2928698 h 3123204"/>
                <a:gd name="connsiteX5" fmla="*/ 1502346 w 2009120"/>
                <a:gd name="connsiteY5" fmla="*/ 2909648 h 3123204"/>
                <a:gd name="connsiteX6" fmla="*/ 1560524 w 2009120"/>
                <a:gd name="connsiteY6" fmla="*/ 2030058 h 3123204"/>
                <a:gd name="connsiteX7" fmla="*/ 494614 w 2009120"/>
                <a:gd name="connsiteY7" fmla="*/ 1459312 h 3123204"/>
                <a:gd name="connsiteX8" fmla="*/ 643862 w 2009120"/>
                <a:gd name="connsiteY8" fmla="*/ 481801 h 3123204"/>
                <a:gd name="connsiteX9" fmla="*/ 302196 w 2009120"/>
                <a:gd name="connsiteY9" fmla="*/ 657911 h 3123204"/>
                <a:gd name="connsiteX10" fmla="*/ 0 w 2009120"/>
                <a:gd name="connsiteY10" fmla="*/ 395733 h 3123204"/>
                <a:gd name="connsiteX11" fmla="*/ 788656 w 2009120"/>
                <a:gd name="connsiteY11" fmla="*/ 0 h 3123204"/>
                <a:gd name="connsiteX0" fmla="*/ 788656 w 2009120"/>
                <a:gd name="connsiteY0" fmla="*/ 0 h 3128393"/>
                <a:gd name="connsiteX1" fmla="*/ 1341106 w 2009120"/>
                <a:gd name="connsiteY1" fmla="*/ 333375 h 3128393"/>
                <a:gd name="connsiteX2" fmla="*/ 1130185 w 2009120"/>
                <a:gd name="connsiteY2" fmla="*/ 1396885 h 3128393"/>
                <a:gd name="connsiteX3" fmla="*/ 1955573 w 2009120"/>
                <a:gd name="connsiteY3" fmla="*/ 1705864 h 3128393"/>
                <a:gd name="connsiteX4" fmla="*/ 1937206 w 2009120"/>
                <a:gd name="connsiteY4" fmla="*/ 2928698 h 3128393"/>
                <a:gd name="connsiteX5" fmla="*/ 1502346 w 2009120"/>
                <a:gd name="connsiteY5" fmla="*/ 2909648 h 3128393"/>
                <a:gd name="connsiteX6" fmla="*/ 1560524 w 2009120"/>
                <a:gd name="connsiteY6" fmla="*/ 2030058 h 3128393"/>
                <a:gd name="connsiteX7" fmla="*/ 494614 w 2009120"/>
                <a:gd name="connsiteY7" fmla="*/ 1459312 h 3128393"/>
                <a:gd name="connsiteX8" fmla="*/ 643862 w 2009120"/>
                <a:gd name="connsiteY8" fmla="*/ 481801 h 3128393"/>
                <a:gd name="connsiteX9" fmla="*/ 302196 w 2009120"/>
                <a:gd name="connsiteY9" fmla="*/ 657911 h 3128393"/>
                <a:gd name="connsiteX10" fmla="*/ 0 w 2009120"/>
                <a:gd name="connsiteY10" fmla="*/ 395733 h 3128393"/>
                <a:gd name="connsiteX11" fmla="*/ 788656 w 2009120"/>
                <a:gd name="connsiteY11" fmla="*/ 0 h 3128393"/>
                <a:gd name="connsiteX0" fmla="*/ 788656 w 2009120"/>
                <a:gd name="connsiteY0" fmla="*/ 0 h 3101723"/>
                <a:gd name="connsiteX1" fmla="*/ 1341106 w 2009120"/>
                <a:gd name="connsiteY1" fmla="*/ 333375 h 3101723"/>
                <a:gd name="connsiteX2" fmla="*/ 1130185 w 2009120"/>
                <a:gd name="connsiteY2" fmla="*/ 1396885 h 3101723"/>
                <a:gd name="connsiteX3" fmla="*/ 1955573 w 2009120"/>
                <a:gd name="connsiteY3" fmla="*/ 1705864 h 3101723"/>
                <a:gd name="connsiteX4" fmla="*/ 1937206 w 2009120"/>
                <a:gd name="connsiteY4" fmla="*/ 2928698 h 3101723"/>
                <a:gd name="connsiteX5" fmla="*/ 1502346 w 2009120"/>
                <a:gd name="connsiteY5" fmla="*/ 2909648 h 3101723"/>
                <a:gd name="connsiteX6" fmla="*/ 1560524 w 2009120"/>
                <a:gd name="connsiteY6" fmla="*/ 2030058 h 3101723"/>
                <a:gd name="connsiteX7" fmla="*/ 494614 w 2009120"/>
                <a:gd name="connsiteY7" fmla="*/ 1459312 h 3101723"/>
                <a:gd name="connsiteX8" fmla="*/ 643862 w 2009120"/>
                <a:gd name="connsiteY8" fmla="*/ 481801 h 3101723"/>
                <a:gd name="connsiteX9" fmla="*/ 302196 w 2009120"/>
                <a:gd name="connsiteY9" fmla="*/ 657911 h 3101723"/>
                <a:gd name="connsiteX10" fmla="*/ 0 w 2009120"/>
                <a:gd name="connsiteY10" fmla="*/ 395733 h 3101723"/>
                <a:gd name="connsiteX11" fmla="*/ 788656 w 2009120"/>
                <a:gd name="connsiteY11" fmla="*/ 0 h 3101723"/>
                <a:gd name="connsiteX0" fmla="*/ 788656 w 2009120"/>
                <a:gd name="connsiteY0" fmla="*/ 0 h 3114268"/>
                <a:gd name="connsiteX1" fmla="*/ 1341106 w 2009120"/>
                <a:gd name="connsiteY1" fmla="*/ 333375 h 3114268"/>
                <a:gd name="connsiteX2" fmla="*/ 1130185 w 2009120"/>
                <a:gd name="connsiteY2" fmla="*/ 1396885 h 3114268"/>
                <a:gd name="connsiteX3" fmla="*/ 1955573 w 2009120"/>
                <a:gd name="connsiteY3" fmla="*/ 1705864 h 3114268"/>
                <a:gd name="connsiteX4" fmla="*/ 1937206 w 2009120"/>
                <a:gd name="connsiteY4" fmla="*/ 2928698 h 3114268"/>
                <a:gd name="connsiteX5" fmla="*/ 1502346 w 2009120"/>
                <a:gd name="connsiteY5" fmla="*/ 2909648 h 3114268"/>
                <a:gd name="connsiteX6" fmla="*/ 1560524 w 2009120"/>
                <a:gd name="connsiteY6" fmla="*/ 2030058 h 3114268"/>
                <a:gd name="connsiteX7" fmla="*/ 494614 w 2009120"/>
                <a:gd name="connsiteY7" fmla="*/ 1459312 h 3114268"/>
                <a:gd name="connsiteX8" fmla="*/ 643862 w 2009120"/>
                <a:gd name="connsiteY8" fmla="*/ 481801 h 3114268"/>
                <a:gd name="connsiteX9" fmla="*/ 302196 w 2009120"/>
                <a:gd name="connsiteY9" fmla="*/ 657911 h 3114268"/>
                <a:gd name="connsiteX10" fmla="*/ 0 w 2009120"/>
                <a:gd name="connsiteY10" fmla="*/ 395733 h 3114268"/>
                <a:gd name="connsiteX11" fmla="*/ 788656 w 2009120"/>
                <a:gd name="connsiteY11" fmla="*/ 0 h 3114268"/>
                <a:gd name="connsiteX0" fmla="*/ 788656 w 2014505"/>
                <a:gd name="connsiteY0" fmla="*/ 0 h 3114268"/>
                <a:gd name="connsiteX1" fmla="*/ 1341106 w 2014505"/>
                <a:gd name="connsiteY1" fmla="*/ 333375 h 3114268"/>
                <a:gd name="connsiteX2" fmla="*/ 1130185 w 2014505"/>
                <a:gd name="connsiteY2" fmla="*/ 1396885 h 3114268"/>
                <a:gd name="connsiteX3" fmla="*/ 1955573 w 2014505"/>
                <a:gd name="connsiteY3" fmla="*/ 1705864 h 3114268"/>
                <a:gd name="connsiteX4" fmla="*/ 1937206 w 2014505"/>
                <a:gd name="connsiteY4" fmla="*/ 2928698 h 3114268"/>
                <a:gd name="connsiteX5" fmla="*/ 1502346 w 2014505"/>
                <a:gd name="connsiteY5" fmla="*/ 2909648 h 3114268"/>
                <a:gd name="connsiteX6" fmla="*/ 1560524 w 2014505"/>
                <a:gd name="connsiteY6" fmla="*/ 2030058 h 3114268"/>
                <a:gd name="connsiteX7" fmla="*/ 494614 w 2014505"/>
                <a:gd name="connsiteY7" fmla="*/ 1459312 h 3114268"/>
                <a:gd name="connsiteX8" fmla="*/ 643862 w 2014505"/>
                <a:gd name="connsiteY8" fmla="*/ 481801 h 3114268"/>
                <a:gd name="connsiteX9" fmla="*/ 302196 w 2014505"/>
                <a:gd name="connsiteY9" fmla="*/ 657911 h 3114268"/>
                <a:gd name="connsiteX10" fmla="*/ 0 w 2014505"/>
                <a:gd name="connsiteY10" fmla="*/ 395733 h 3114268"/>
                <a:gd name="connsiteX11" fmla="*/ 788656 w 2014505"/>
                <a:gd name="connsiteY11" fmla="*/ 0 h 3114268"/>
                <a:gd name="connsiteX0" fmla="*/ 788656 w 2014505"/>
                <a:gd name="connsiteY0" fmla="*/ 0 h 3132385"/>
                <a:gd name="connsiteX1" fmla="*/ 1341106 w 2014505"/>
                <a:gd name="connsiteY1" fmla="*/ 333375 h 3132385"/>
                <a:gd name="connsiteX2" fmla="*/ 1130185 w 2014505"/>
                <a:gd name="connsiteY2" fmla="*/ 1396885 h 3132385"/>
                <a:gd name="connsiteX3" fmla="*/ 1955573 w 2014505"/>
                <a:gd name="connsiteY3" fmla="*/ 1705864 h 3132385"/>
                <a:gd name="connsiteX4" fmla="*/ 1937206 w 2014505"/>
                <a:gd name="connsiteY4" fmla="*/ 2928698 h 3132385"/>
                <a:gd name="connsiteX5" fmla="*/ 1502346 w 2014505"/>
                <a:gd name="connsiteY5" fmla="*/ 2909648 h 3132385"/>
                <a:gd name="connsiteX6" fmla="*/ 1560524 w 2014505"/>
                <a:gd name="connsiteY6" fmla="*/ 2030058 h 3132385"/>
                <a:gd name="connsiteX7" fmla="*/ 494614 w 2014505"/>
                <a:gd name="connsiteY7" fmla="*/ 1459312 h 3132385"/>
                <a:gd name="connsiteX8" fmla="*/ 643862 w 2014505"/>
                <a:gd name="connsiteY8" fmla="*/ 481801 h 3132385"/>
                <a:gd name="connsiteX9" fmla="*/ 302196 w 2014505"/>
                <a:gd name="connsiteY9" fmla="*/ 657911 h 3132385"/>
                <a:gd name="connsiteX10" fmla="*/ 0 w 2014505"/>
                <a:gd name="connsiteY10" fmla="*/ 395733 h 3132385"/>
                <a:gd name="connsiteX11" fmla="*/ 788656 w 2014505"/>
                <a:gd name="connsiteY11" fmla="*/ 0 h 3132385"/>
                <a:gd name="connsiteX0" fmla="*/ 788656 w 2014505"/>
                <a:gd name="connsiteY0" fmla="*/ 0 h 3132385"/>
                <a:gd name="connsiteX1" fmla="*/ 1341106 w 2014505"/>
                <a:gd name="connsiteY1" fmla="*/ 333375 h 3132385"/>
                <a:gd name="connsiteX2" fmla="*/ 1130185 w 2014505"/>
                <a:gd name="connsiteY2" fmla="*/ 1396885 h 3132385"/>
                <a:gd name="connsiteX3" fmla="*/ 1955573 w 2014505"/>
                <a:gd name="connsiteY3" fmla="*/ 1705864 h 3132385"/>
                <a:gd name="connsiteX4" fmla="*/ 1937206 w 2014505"/>
                <a:gd name="connsiteY4" fmla="*/ 2928698 h 3132385"/>
                <a:gd name="connsiteX5" fmla="*/ 1502346 w 2014505"/>
                <a:gd name="connsiteY5" fmla="*/ 2909648 h 3132385"/>
                <a:gd name="connsiteX6" fmla="*/ 1560524 w 2014505"/>
                <a:gd name="connsiteY6" fmla="*/ 2030058 h 3132385"/>
                <a:gd name="connsiteX7" fmla="*/ 494614 w 2014505"/>
                <a:gd name="connsiteY7" fmla="*/ 1459312 h 3132385"/>
                <a:gd name="connsiteX8" fmla="*/ 643862 w 2014505"/>
                <a:gd name="connsiteY8" fmla="*/ 481801 h 3132385"/>
                <a:gd name="connsiteX9" fmla="*/ 302196 w 2014505"/>
                <a:gd name="connsiteY9" fmla="*/ 657911 h 3132385"/>
                <a:gd name="connsiteX10" fmla="*/ 0 w 2014505"/>
                <a:gd name="connsiteY10" fmla="*/ 395733 h 3132385"/>
                <a:gd name="connsiteX11" fmla="*/ 788656 w 2014505"/>
                <a:gd name="connsiteY11" fmla="*/ 0 h 3132385"/>
                <a:gd name="connsiteX0" fmla="*/ 788656 w 2014505"/>
                <a:gd name="connsiteY0" fmla="*/ 0 h 3132385"/>
                <a:gd name="connsiteX1" fmla="*/ 1341106 w 2014505"/>
                <a:gd name="connsiteY1" fmla="*/ 333375 h 3132385"/>
                <a:gd name="connsiteX2" fmla="*/ 1130185 w 2014505"/>
                <a:gd name="connsiteY2" fmla="*/ 1396885 h 3132385"/>
                <a:gd name="connsiteX3" fmla="*/ 1955573 w 2014505"/>
                <a:gd name="connsiteY3" fmla="*/ 1705864 h 3132385"/>
                <a:gd name="connsiteX4" fmla="*/ 1937206 w 2014505"/>
                <a:gd name="connsiteY4" fmla="*/ 2928698 h 3132385"/>
                <a:gd name="connsiteX5" fmla="*/ 1502346 w 2014505"/>
                <a:gd name="connsiteY5" fmla="*/ 2909648 h 3132385"/>
                <a:gd name="connsiteX6" fmla="*/ 1583548 w 2014505"/>
                <a:gd name="connsiteY6" fmla="*/ 2030058 h 3132385"/>
                <a:gd name="connsiteX7" fmla="*/ 494614 w 2014505"/>
                <a:gd name="connsiteY7" fmla="*/ 1459312 h 3132385"/>
                <a:gd name="connsiteX8" fmla="*/ 643862 w 2014505"/>
                <a:gd name="connsiteY8" fmla="*/ 481801 h 3132385"/>
                <a:gd name="connsiteX9" fmla="*/ 302196 w 2014505"/>
                <a:gd name="connsiteY9" fmla="*/ 657911 h 3132385"/>
                <a:gd name="connsiteX10" fmla="*/ 0 w 2014505"/>
                <a:gd name="connsiteY10" fmla="*/ 395733 h 3132385"/>
                <a:gd name="connsiteX11" fmla="*/ 788656 w 2014505"/>
                <a:gd name="connsiteY11" fmla="*/ 0 h 3132385"/>
                <a:gd name="connsiteX0" fmla="*/ 788656 w 2014505"/>
                <a:gd name="connsiteY0" fmla="*/ 0 h 3132385"/>
                <a:gd name="connsiteX1" fmla="*/ 1341106 w 2014505"/>
                <a:gd name="connsiteY1" fmla="*/ 333375 h 3132385"/>
                <a:gd name="connsiteX2" fmla="*/ 1130185 w 2014505"/>
                <a:gd name="connsiteY2" fmla="*/ 1396885 h 3132385"/>
                <a:gd name="connsiteX3" fmla="*/ 1955573 w 2014505"/>
                <a:gd name="connsiteY3" fmla="*/ 1705864 h 3132385"/>
                <a:gd name="connsiteX4" fmla="*/ 1937206 w 2014505"/>
                <a:gd name="connsiteY4" fmla="*/ 2928698 h 3132385"/>
                <a:gd name="connsiteX5" fmla="*/ 1502346 w 2014505"/>
                <a:gd name="connsiteY5" fmla="*/ 2909648 h 3132385"/>
                <a:gd name="connsiteX6" fmla="*/ 1563812 w 2014505"/>
                <a:gd name="connsiteY6" fmla="*/ 2026769 h 3132385"/>
                <a:gd name="connsiteX7" fmla="*/ 494614 w 2014505"/>
                <a:gd name="connsiteY7" fmla="*/ 1459312 h 3132385"/>
                <a:gd name="connsiteX8" fmla="*/ 643862 w 2014505"/>
                <a:gd name="connsiteY8" fmla="*/ 481801 h 3132385"/>
                <a:gd name="connsiteX9" fmla="*/ 302196 w 2014505"/>
                <a:gd name="connsiteY9" fmla="*/ 657911 h 3132385"/>
                <a:gd name="connsiteX10" fmla="*/ 0 w 2014505"/>
                <a:gd name="connsiteY10" fmla="*/ 395733 h 3132385"/>
                <a:gd name="connsiteX11" fmla="*/ 788656 w 2014505"/>
                <a:gd name="connsiteY11" fmla="*/ 0 h 3132385"/>
                <a:gd name="connsiteX0" fmla="*/ 788656 w 2014505"/>
                <a:gd name="connsiteY0" fmla="*/ 0 h 3132385"/>
                <a:gd name="connsiteX1" fmla="*/ 1341106 w 2014505"/>
                <a:gd name="connsiteY1" fmla="*/ 333375 h 3132385"/>
                <a:gd name="connsiteX2" fmla="*/ 1130185 w 2014505"/>
                <a:gd name="connsiteY2" fmla="*/ 1396885 h 3132385"/>
                <a:gd name="connsiteX3" fmla="*/ 1955573 w 2014505"/>
                <a:gd name="connsiteY3" fmla="*/ 1705864 h 3132385"/>
                <a:gd name="connsiteX4" fmla="*/ 1937206 w 2014505"/>
                <a:gd name="connsiteY4" fmla="*/ 2928698 h 3132385"/>
                <a:gd name="connsiteX5" fmla="*/ 1502346 w 2014505"/>
                <a:gd name="connsiteY5" fmla="*/ 2909648 h 3132385"/>
                <a:gd name="connsiteX6" fmla="*/ 1563812 w 2014505"/>
                <a:gd name="connsiteY6" fmla="*/ 2026769 h 3132385"/>
                <a:gd name="connsiteX7" fmla="*/ 494614 w 2014505"/>
                <a:gd name="connsiteY7" fmla="*/ 1459312 h 3132385"/>
                <a:gd name="connsiteX8" fmla="*/ 643862 w 2014505"/>
                <a:gd name="connsiteY8" fmla="*/ 481801 h 3132385"/>
                <a:gd name="connsiteX9" fmla="*/ 302196 w 2014505"/>
                <a:gd name="connsiteY9" fmla="*/ 657911 h 3132385"/>
                <a:gd name="connsiteX10" fmla="*/ 0 w 2014505"/>
                <a:gd name="connsiteY10" fmla="*/ 395733 h 3132385"/>
                <a:gd name="connsiteX11" fmla="*/ 788656 w 2014505"/>
                <a:gd name="connsiteY11" fmla="*/ 0 h 3132385"/>
                <a:gd name="connsiteX0" fmla="*/ 788656 w 2014505"/>
                <a:gd name="connsiteY0" fmla="*/ 0 h 3132385"/>
                <a:gd name="connsiteX1" fmla="*/ 1341106 w 2014505"/>
                <a:gd name="connsiteY1" fmla="*/ 333375 h 3132385"/>
                <a:gd name="connsiteX2" fmla="*/ 1130185 w 2014505"/>
                <a:gd name="connsiteY2" fmla="*/ 1396885 h 3132385"/>
                <a:gd name="connsiteX3" fmla="*/ 1955573 w 2014505"/>
                <a:gd name="connsiteY3" fmla="*/ 1705864 h 3132385"/>
                <a:gd name="connsiteX4" fmla="*/ 1937206 w 2014505"/>
                <a:gd name="connsiteY4" fmla="*/ 2928698 h 3132385"/>
                <a:gd name="connsiteX5" fmla="*/ 1502346 w 2014505"/>
                <a:gd name="connsiteY5" fmla="*/ 2909648 h 3132385"/>
                <a:gd name="connsiteX6" fmla="*/ 1586837 w 2014505"/>
                <a:gd name="connsiteY6" fmla="*/ 2026769 h 3132385"/>
                <a:gd name="connsiteX7" fmla="*/ 494614 w 2014505"/>
                <a:gd name="connsiteY7" fmla="*/ 1459312 h 3132385"/>
                <a:gd name="connsiteX8" fmla="*/ 643862 w 2014505"/>
                <a:gd name="connsiteY8" fmla="*/ 481801 h 3132385"/>
                <a:gd name="connsiteX9" fmla="*/ 302196 w 2014505"/>
                <a:gd name="connsiteY9" fmla="*/ 657911 h 3132385"/>
                <a:gd name="connsiteX10" fmla="*/ 0 w 2014505"/>
                <a:gd name="connsiteY10" fmla="*/ 395733 h 3132385"/>
                <a:gd name="connsiteX11" fmla="*/ 788656 w 2014505"/>
                <a:gd name="connsiteY11" fmla="*/ 0 h 3132385"/>
                <a:gd name="connsiteX0" fmla="*/ 788656 w 2014505"/>
                <a:gd name="connsiteY0" fmla="*/ 0 h 3132385"/>
                <a:gd name="connsiteX1" fmla="*/ 1341106 w 2014505"/>
                <a:gd name="connsiteY1" fmla="*/ 333375 h 3132385"/>
                <a:gd name="connsiteX2" fmla="*/ 1130185 w 2014505"/>
                <a:gd name="connsiteY2" fmla="*/ 1396885 h 3132385"/>
                <a:gd name="connsiteX3" fmla="*/ 1955573 w 2014505"/>
                <a:gd name="connsiteY3" fmla="*/ 1705864 h 3132385"/>
                <a:gd name="connsiteX4" fmla="*/ 1937206 w 2014505"/>
                <a:gd name="connsiteY4" fmla="*/ 2928698 h 3132385"/>
                <a:gd name="connsiteX5" fmla="*/ 1522081 w 2014505"/>
                <a:gd name="connsiteY5" fmla="*/ 2909648 h 3132385"/>
                <a:gd name="connsiteX6" fmla="*/ 1586837 w 2014505"/>
                <a:gd name="connsiteY6" fmla="*/ 2026769 h 3132385"/>
                <a:gd name="connsiteX7" fmla="*/ 494614 w 2014505"/>
                <a:gd name="connsiteY7" fmla="*/ 1459312 h 3132385"/>
                <a:gd name="connsiteX8" fmla="*/ 643862 w 2014505"/>
                <a:gd name="connsiteY8" fmla="*/ 481801 h 3132385"/>
                <a:gd name="connsiteX9" fmla="*/ 302196 w 2014505"/>
                <a:gd name="connsiteY9" fmla="*/ 657911 h 3132385"/>
                <a:gd name="connsiteX10" fmla="*/ 0 w 2014505"/>
                <a:gd name="connsiteY10" fmla="*/ 395733 h 3132385"/>
                <a:gd name="connsiteX11" fmla="*/ 788656 w 2014505"/>
                <a:gd name="connsiteY11" fmla="*/ 0 h 3132385"/>
                <a:gd name="connsiteX0" fmla="*/ 788656 w 2014505"/>
                <a:gd name="connsiteY0" fmla="*/ 0 h 3136863"/>
                <a:gd name="connsiteX1" fmla="*/ 1341106 w 2014505"/>
                <a:gd name="connsiteY1" fmla="*/ 333375 h 3136863"/>
                <a:gd name="connsiteX2" fmla="*/ 1130185 w 2014505"/>
                <a:gd name="connsiteY2" fmla="*/ 1396885 h 3136863"/>
                <a:gd name="connsiteX3" fmla="*/ 1955573 w 2014505"/>
                <a:gd name="connsiteY3" fmla="*/ 1705864 h 3136863"/>
                <a:gd name="connsiteX4" fmla="*/ 1937206 w 2014505"/>
                <a:gd name="connsiteY4" fmla="*/ 2928698 h 3136863"/>
                <a:gd name="connsiteX5" fmla="*/ 1558262 w 2014505"/>
                <a:gd name="connsiteY5" fmla="*/ 2919516 h 3136863"/>
                <a:gd name="connsiteX6" fmla="*/ 1586837 w 2014505"/>
                <a:gd name="connsiteY6" fmla="*/ 2026769 h 3136863"/>
                <a:gd name="connsiteX7" fmla="*/ 494614 w 2014505"/>
                <a:gd name="connsiteY7" fmla="*/ 1459312 h 3136863"/>
                <a:gd name="connsiteX8" fmla="*/ 643862 w 2014505"/>
                <a:gd name="connsiteY8" fmla="*/ 481801 h 3136863"/>
                <a:gd name="connsiteX9" fmla="*/ 302196 w 2014505"/>
                <a:gd name="connsiteY9" fmla="*/ 657911 h 3136863"/>
                <a:gd name="connsiteX10" fmla="*/ 0 w 2014505"/>
                <a:gd name="connsiteY10" fmla="*/ 395733 h 3136863"/>
                <a:gd name="connsiteX11" fmla="*/ 788656 w 2014505"/>
                <a:gd name="connsiteY11" fmla="*/ 0 h 3136863"/>
                <a:gd name="connsiteX0" fmla="*/ 788656 w 2014505"/>
                <a:gd name="connsiteY0" fmla="*/ 0 h 3130920"/>
                <a:gd name="connsiteX1" fmla="*/ 1341106 w 2014505"/>
                <a:gd name="connsiteY1" fmla="*/ 333375 h 3130920"/>
                <a:gd name="connsiteX2" fmla="*/ 1130185 w 2014505"/>
                <a:gd name="connsiteY2" fmla="*/ 1396885 h 3130920"/>
                <a:gd name="connsiteX3" fmla="*/ 1955573 w 2014505"/>
                <a:gd name="connsiteY3" fmla="*/ 1705864 h 3130920"/>
                <a:gd name="connsiteX4" fmla="*/ 1937206 w 2014505"/>
                <a:gd name="connsiteY4" fmla="*/ 2928698 h 3130920"/>
                <a:gd name="connsiteX5" fmla="*/ 1528659 w 2014505"/>
                <a:gd name="connsiteY5" fmla="*/ 2906359 h 3130920"/>
                <a:gd name="connsiteX6" fmla="*/ 1586837 w 2014505"/>
                <a:gd name="connsiteY6" fmla="*/ 2026769 h 3130920"/>
                <a:gd name="connsiteX7" fmla="*/ 494614 w 2014505"/>
                <a:gd name="connsiteY7" fmla="*/ 1459312 h 3130920"/>
                <a:gd name="connsiteX8" fmla="*/ 643862 w 2014505"/>
                <a:gd name="connsiteY8" fmla="*/ 481801 h 3130920"/>
                <a:gd name="connsiteX9" fmla="*/ 302196 w 2014505"/>
                <a:gd name="connsiteY9" fmla="*/ 657911 h 3130920"/>
                <a:gd name="connsiteX10" fmla="*/ 0 w 2014505"/>
                <a:gd name="connsiteY10" fmla="*/ 395733 h 3130920"/>
                <a:gd name="connsiteX11" fmla="*/ 788656 w 2014505"/>
                <a:gd name="connsiteY11" fmla="*/ 0 h 3130920"/>
                <a:gd name="connsiteX0" fmla="*/ 788656 w 2014505"/>
                <a:gd name="connsiteY0" fmla="*/ 0 h 3130920"/>
                <a:gd name="connsiteX1" fmla="*/ 1341106 w 2014505"/>
                <a:gd name="connsiteY1" fmla="*/ 333375 h 3130920"/>
                <a:gd name="connsiteX2" fmla="*/ 1130185 w 2014505"/>
                <a:gd name="connsiteY2" fmla="*/ 1396885 h 3130920"/>
                <a:gd name="connsiteX3" fmla="*/ 1955573 w 2014505"/>
                <a:gd name="connsiteY3" fmla="*/ 1705864 h 3130920"/>
                <a:gd name="connsiteX4" fmla="*/ 1937206 w 2014505"/>
                <a:gd name="connsiteY4" fmla="*/ 2928698 h 3130920"/>
                <a:gd name="connsiteX5" fmla="*/ 1528659 w 2014505"/>
                <a:gd name="connsiteY5" fmla="*/ 2906359 h 3130920"/>
                <a:gd name="connsiteX6" fmla="*/ 1570391 w 2014505"/>
                <a:gd name="connsiteY6" fmla="*/ 2046504 h 3130920"/>
                <a:gd name="connsiteX7" fmla="*/ 494614 w 2014505"/>
                <a:gd name="connsiteY7" fmla="*/ 1459312 h 3130920"/>
                <a:gd name="connsiteX8" fmla="*/ 643862 w 2014505"/>
                <a:gd name="connsiteY8" fmla="*/ 481801 h 3130920"/>
                <a:gd name="connsiteX9" fmla="*/ 302196 w 2014505"/>
                <a:gd name="connsiteY9" fmla="*/ 657911 h 3130920"/>
                <a:gd name="connsiteX10" fmla="*/ 0 w 2014505"/>
                <a:gd name="connsiteY10" fmla="*/ 395733 h 3130920"/>
                <a:gd name="connsiteX11" fmla="*/ 788656 w 2014505"/>
                <a:gd name="connsiteY11" fmla="*/ 0 h 3130920"/>
                <a:gd name="connsiteX0" fmla="*/ 788656 w 2014505"/>
                <a:gd name="connsiteY0" fmla="*/ 0 h 3130920"/>
                <a:gd name="connsiteX1" fmla="*/ 1341106 w 2014505"/>
                <a:gd name="connsiteY1" fmla="*/ 333375 h 3130920"/>
                <a:gd name="connsiteX2" fmla="*/ 1130185 w 2014505"/>
                <a:gd name="connsiteY2" fmla="*/ 1396885 h 3130920"/>
                <a:gd name="connsiteX3" fmla="*/ 1955573 w 2014505"/>
                <a:gd name="connsiteY3" fmla="*/ 1705864 h 3130920"/>
                <a:gd name="connsiteX4" fmla="*/ 1937206 w 2014505"/>
                <a:gd name="connsiteY4" fmla="*/ 2928698 h 3130920"/>
                <a:gd name="connsiteX5" fmla="*/ 1528659 w 2014505"/>
                <a:gd name="connsiteY5" fmla="*/ 2906359 h 3130920"/>
                <a:gd name="connsiteX6" fmla="*/ 1580259 w 2014505"/>
                <a:gd name="connsiteY6" fmla="*/ 2013612 h 3130920"/>
                <a:gd name="connsiteX7" fmla="*/ 494614 w 2014505"/>
                <a:gd name="connsiteY7" fmla="*/ 1459312 h 3130920"/>
                <a:gd name="connsiteX8" fmla="*/ 643862 w 2014505"/>
                <a:gd name="connsiteY8" fmla="*/ 481801 h 3130920"/>
                <a:gd name="connsiteX9" fmla="*/ 302196 w 2014505"/>
                <a:gd name="connsiteY9" fmla="*/ 657911 h 3130920"/>
                <a:gd name="connsiteX10" fmla="*/ 0 w 2014505"/>
                <a:gd name="connsiteY10" fmla="*/ 395733 h 3130920"/>
                <a:gd name="connsiteX11" fmla="*/ 788656 w 2014505"/>
                <a:gd name="connsiteY11" fmla="*/ 0 h 3130920"/>
                <a:gd name="connsiteX0" fmla="*/ 788656 w 2014505"/>
                <a:gd name="connsiteY0" fmla="*/ 0 h 3130920"/>
                <a:gd name="connsiteX1" fmla="*/ 1341106 w 2014505"/>
                <a:gd name="connsiteY1" fmla="*/ 333375 h 3130920"/>
                <a:gd name="connsiteX2" fmla="*/ 1130185 w 2014505"/>
                <a:gd name="connsiteY2" fmla="*/ 1396885 h 3130920"/>
                <a:gd name="connsiteX3" fmla="*/ 1955573 w 2014505"/>
                <a:gd name="connsiteY3" fmla="*/ 1705864 h 3130920"/>
                <a:gd name="connsiteX4" fmla="*/ 1937206 w 2014505"/>
                <a:gd name="connsiteY4" fmla="*/ 2928698 h 3130920"/>
                <a:gd name="connsiteX5" fmla="*/ 1528659 w 2014505"/>
                <a:gd name="connsiteY5" fmla="*/ 2906359 h 3130920"/>
                <a:gd name="connsiteX6" fmla="*/ 1573680 w 2014505"/>
                <a:gd name="connsiteY6" fmla="*/ 2023479 h 3130920"/>
                <a:gd name="connsiteX7" fmla="*/ 494614 w 2014505"/>
                <a:gd name="connsiteY7" fmla="*/ 1459312 h 3130920"/>
                <a:gd name="connsiteX8" fmla="*/ 643862 w 2014505"/>
                <a:gd name="connsiteY8" fmla="*/ 481801 h 3130920"/>
                <a:gd name="connsiteX9" fmla="*/ 302196 w 2014505"/>
                <a:gd name="connsiteY9" fmla="*/ 657911 h 3130920"/>
                <a:gd name="connsiteX10" fmla="*/ 0 w 2014505"/>
                <a:gd name="connsiteY10" fmla="*/ 395733 h 3130920"/>
                <a:gd name="connsiteX11" fmla="*/ 788656 w 2014505"/>
                <a:gd name="connsiteY11" fmla="*/ 0 h 3130920"/>
                <a:gd name="connsiteX0" fmla="*/ 788656 w 2014505"/>
                <a:gd name="connsiteY0" fmla="*/ 0 h 3130920"/>
                <a:gd name="connsiteX1" fmla="*/ 1341106 w 2014505"/>
                <a:gd name="connsiteY1" fmla="*/ 333375 h 3130920"/>
                <a:gd name="connsiteX2" fmla="*/ 1130185 w 2014505"/>
                <a:gd name="connsiteY2" fmla="*/ 1396885 h 3130920"/>
                <a:gd name="connsiteX3" fmla="*/ 1955573 w 2014505"/>
                <a:gd name="connsiteY3" fmla="*/ 1705864 h 3130920"/>
                <a:gd name="connsiteX4" fmla="*/ 1937206 w 2014505"/>
                <a:gd name="connsiteY4" fmla="*/ 2928698 h 3130920"/>
                <a:gd name="connsiteX5" fmla="*/ 1528659 w 2014505"/>
                <a:gd name="connsiteY5" fmla="*/ 2906359 h 3130920"/>
                <a:gd name="connsiteX6" fmla="*/ 1573680 w 2014505"/>
                <a:gd name="connsiteY6" fmla="*/ 2023479 h 3130920"/>
                <a:gd name="connsiteX7" fmla="*/ 494614 w 2014505"/>
                <a:gd name="connsiteY7" fmla="*/ 1459312 h 3130920"/>
                <a:gd name="connsiteX8" fmla="*/ 643862 w 2014505"/>
                <a:gd name="connsiteY8" fmla="*/ 481801 h 3130920"/>
                <a:gd name="connsiteX9" fmla="*/ 302196 w 2014505"/>
                <a:gd name="connsiteY9" fmla="*/ 657911 h 3130920"/>
                <a:gd name="connsiteX10" fmla="*/ 0 w 2014505"/>
                <a:gd name="connsiteY10" fmla="*/ 395733 h 3130920"/>
                <a:gd name="connsiteX11" fmla="*/ 788656 w 2014505"/>
                <a:gd name="connsiteY11" fmla="*/ 0 h 3130920"/>
                <a:gd name="connsiteX0" fmla="*/ 788656 w 1991345"/>
                <a:gd name="connsiteY0" fmla="*/ 0 h 3130920"/>
                <a:gd name="connsiteX1" fmla="*/ 1341106 w 1991345"/>
                <a:gd name="connsiteY1" fmla="*/ 333375 h 3130920"/>
                <a:gd name="connsiteX2" fmla="*/ 1130185 w 1991345"/>
                <a:gd name="connsiteY2" fmla="*/ 1396885 h 3130920"/>
                <a:gd name="connsiteX3" fmla="*/ 1922681 w 1991345"/>
                <a:gd name="connsiteY3" fmla="*/ 1682839 h 3130920"/>
                <a:gd name="connsiteX4" fmla="*/ 1937206 w 1991345"/>
                <a:gd name="connsiteY4" fmla="*/ 2928698 h 3130920"/>
                <a:gd name="connsiteX5" fmla="*/ 1528659 w 1991345"/>
                <a:gd name="connsiteY5" fmla="*/ 2906359 h 3130920"/>
                <a:gd name="connsiteX6" fmla="*/ 1573680 w 1991345"/>
                <a:gd name="connsiteY6" fmla="*/ 2023479 h 3130920"/>
                <a:gd name="connsiteX7" fmla="*/ 494614 w 1991345"/>
                <a:gd name="connsiteY7" fmla="*/ 1459312 h 3130920"/>
                <a:gd name="connsiteX8" fmla="*/ 643862 w 1991345"/>
                <a:gd name="connsiteY8" fmla="*/ 481801 h 3130920"/>
                <a:gd name="connsiteX9" fmla="*/ 302196 w 1991345"/>
                <a:gd name="connsiteY9" fmla="*/ 657911 h 3130920"/>
                <a:gd name="connsiteX10" fmla="*/ 0 w 1991345"/>
                <a:gd name="connsiteY10" fmla="*/ 395733 h 3130920"/>
                <a:gd name="connsiteX11" fmla="*/ 788656 w 1991345"/>
                <a:gd name="connsiteY11" fmla="*/ 0 h 3130920"/>
                <a:gd name="connsiteX0" fmla="*/ 788656 w 1978998"/>
                <a:gd name="connsiteY0" fmla="*/ 0 h 3130920"/>
                <a:gd name="connsiteX1" fmla="*/ 1341106 w 1978998"/>
                <a:gd name="connsiteY1" fmla="*/ 333375 h 3130920"/>
                <a:gd name="connsiteX2" fmla="*/ 1130185 w 1978998"/>
                <a:gd name="connsiteY2" fmla="*/ 1396885 h 3130920"/>
                <a:gd name="connsiteX3" fmla="*/ 1902946 w 1978998"/>
                <a:gd name="connsiteY3" fmla="*/ 1672971 h 3130920"/>
                <a:gd name="connsiteX4" fmla="*/ 1937206 w 1978998"/>
                <a:gd name="connsiteY4" fmla="*/ 2928698 h 3130920"/>
                <a:gd name="connsiteX5" fmla="*/ 1528659 w 1978998"/>
                <a:gd name="connsiteY5" fmla="*/ 2906359 h 3130920"/>
                <a:gd name="connsiteX6" fmla="*/ 1573680 w 1978998"/>
                <a:gd name="connsiteY6" fmla="*/ 2023479 h 3130920"/>
                <a:gd name="connsiteX7" fmla="*/ 494614 w 1978998"/>
                <a:gd name="connsiteY7" fmla="*/ 1459312 h 3130920"/>
                <a:gd name="connsiteX8" fmla="*/ 643862 w 1978998"/>
                <a:gd name="connsiteY8" fmla="*/ 481801 h 3130920"/>
                <a:gd name="connsiteX9" fmla="*/ 302196 w 1978998"/>
                <a:gd name="connsiteY9" fmla="*/ 657911 h 3130920"/>
                <a:gd name="connsiteX10" fmla="*/ 0 w 1978998"/>
                <a:gd name="connsiteY10" fmla="*/ 395733 h 3130920"/>
                <a:gd name="connsiteX11" fmla="*/ 788656 w 1978998"/>
                <a:gd name="connsiteY11" fmla="*/ 0 h 3130920"/>
                <a:gd name="connsiteX0" fmla="*/ 788656 w 1959609"/>
                <a:gd name="connsiteY0" fmla="*/ 0 h 3130920"/>
                <a:gd name="connsiteX1" fmla="*/ 1341106 w 1959609"/>
                <a:gd name="connsiteY1" fmla="*/ 333375 h 3130920"/>
                <a:gd name="connsiteX2" fmla="*/ 1130185 w 1959609"/>
                <a:gd name="connsiteY2" fmla="*/ 1396885 h 3130920"/>
                <a:gd name="connsiteX3" fmla="*/ 1902946 w 1959609"/>
                <a:gd name="connsiteY3" fmla="*/ 1672971 h 3130920"/>
                <a:gd name="connsiteX4" fmla="*/ 1937206 w 1959609"/>
                <a:gd name="connsiteY4" fmla="*/ 2928698 h 3130920"/>
                <a:gd name="connsiteX5" fmla="*/ 1528659 w 1959609"/>
                <a:gd name="connsiteY5" fmla="*/ 2906359 h 3130920"/>
                <a:gd name="connsiteX6" fmla="*/ 1573680 w 1959609"/>
                <a:gd name="connsiteY6" fmla="*/ 2023479 h 3130920"/>
                <a:gd name="connsiteX7" fmla="*/ 494614 w 1959609"/>
                <a:gd name="connsiteY7" fmla="*/ 1459312 h 3130920"/>
                <a:gd name="connsiteX8" fmla="*/ 643862 w 1959609"/>
                <a:gd name="connsiteY8" fmla="*/ 481801 h 3130920"/>
                <a:gd name="connsiteX9" fmla="*/ 302196 w 1959609"/>
                <a:gd name="connsiteY9" fmla="*/ 657911 h 3130920"/>
                <a:gd name="connsiteX10" fmla="*/ 0 w 1959609"/>
                <a:gd name="connsiteY10" fmla="*/ 395733 h 3130920"/>
                <a:gd name="connsiteX11" fmla="*/ 788656 w 1959609"/>
                <a:gd name="connsiteY11" fmla="*/ 0 h 3130920"/>
                <a:gd name="connsiteX0" fmla="*/ 788656 w 1946807"/>
                <a:gd name="connsiteY0" fmla="*/ 0 h 3125489"/>
                <a:gd name="connsiteX1" fmla="*/ 1341106 w 1946807"/>
                <a:gd name="connsiteY1" fmla="*/ 333375 h 3125489"/>
                <a:gd name="connsiteX2" fmla="*/ 1130185 w 1946807"/>
                <a:gd name="connsiteY2" fmla="*/ 1396885 h 3125489"/>
                <a:gd name="connsiteX3" fmla="*/ 1902946 w 1946807"/>
                <a:gd name="connsiteY3" fmla="*/ 1672971 h 3125489"/>
                <a:gd name="connsiteX4" fmla="*/ 1907604 w 1946807"/>
                <a:gd name="connsiteY4" fmla="*/ 2918830 h 3125489"/>
                <a:gd name="connsiteX5" fmla="*/ 1528659 w 1946807"/>
                <a:gd name="connsiteY5" fmla="*/ 2906359 h 3125489"/>
                <a:gd name="connsiteX6" fmla="*/ 1573680 w 1946807"/>
                <a:gd name="connsiteY6" fmla="*/ 2023479 h 3125489"/>
                <a:gd name="connsiteX7" fmla="*/ 494614 w 1946807"/>
                <a:gd name="connsiteY7" fmla="*/ 1459312 h 3125489"/>
                <a:gd name="connsiteX8" fmla="*/ 643862 w 1946807"/>
                <a:gd name="connsiteY8" fmla="*/ 481801 h 3125489"/>
                <a:gd name="connsiteX9" fmla="*/ 302196 w 1946807"/>
                <a:gd name="connsiteY9" fmla="*/ 657911 h 3125489"/>
                <a:gd name="connsiteX10" fmla="*/ 0 w 1946807"/>
                <a:gd name="connsiteY10" fmla="*/ 395733 h 3125489"/>
                <a:gd name="connsiteX11" fmla="*/ 788656 w 1946807"/>
                <a:gd name="connsiteY11" fmla="*/ 0 h 3125489"/>
                <a:gd name="connsiteX0" fmla="*/ 788656 w 1954723"/>
                <a:gd name="connsiteY0" fmla="*/ 0 h 3129096"/>
                <a:gd name="connsiteX1" fmla="*/ 1341106 w 1954723"/>
                <a:gd name="connsiteY1" fmla="*/ 333375 h 3129096"/>
                <a:gd name="connsiteX2" fmla="*/ 1130185 w 1954723"/>
                <a:gd name="connsiteY2" fmla="*/ 1396885 h 3129096"/>
                <a:gd name="connsiteX3" fmla="*/ 1902946 w 1954723"/>
                <a:gd name="connsiteY3" fmla="*/ 1672971 h 3129096"/>
                <a:gd name="connsiteX4" fmla="*/ 1927339 w 1954723"/>
                <a:gd name="connsiteY4" fmla="*/ 2925409 h 3129096"/>
                <a:gd name="connsiteX5" fmla="*/ 1528659 w 1954723"/>
                <a:gd name="connsiteY5" fmla="*/ 2906359 h 3129096"/>
                <a:gd name="connsiteX6" fmla="*/ 1573680 w 1954723"/>
                <a:gd name="connsiteY6" fmla="*/ 2023479 h 3129096"/>
                <a:gd name="connsiteX7" fmla="*/ 494614 w 1954723"/>
                <a:gd name="connsiteY7" fmla="*/ 1459312 h 3129096"/>
                <a:gd name="connsiteX8" fmla="*/ 643862 w 1954723"/>
                <a:gd name="connsiteY8" fmla="*/ 481801 h 3129096"/>
                <a:gd name="connsiteX9" fmla="*/ 302196 w 1954723"/>
                <a:gd name="connsiteY9" fmla="*/ 657911 h 3129096"/>
                <a:gd name="connsiteX10" fmla="*/ 0 w 1954723"/>
                <a:gd name="connsiteY10" fmla="*/ 395733 h 3129096"/>
                <a:gd name="connsiteX11" fmla="*/ 788656 w 1954723"/>
                <a:gd name="connsiteY11" fmla="*/ 0 h 3129096"/>
                <a:gd name="connsiteX0" fmla="*/ 788656 w 1974642"/>
                <a:gd name="connsiteY0" fmla="*/ 0 h 3129096"/>
                <a:gd name="connsiteX1" fmla="*/ 1341106 w 1974642"/>
                <a:gd name="connsiteY1" fmla="*/ 333375 h 3129096"/>
                <a:gd name="connsiteX2" fmla="*/ 1130185 w 1974642"/>
                <a:gd name="connsiteY2" fmla="*/ 1396885 h 3129096"/>
                <a:gd name="connsiteX3" fmla="*/ 1902946 w 1974642"/>
                <a:gd name="connsiteY3" fmla="*/ 1672971 h 3129096"/>
                <a:gd name="connsiteX4" fmla="*/ 1943513 w 1974642"/>
                <a:gd name="connsiteY4" fmla="*/ 1852645 h 3129096"/>
                <a:gd name="connsiteX5" fmla="*/ 1927339 w 1974642"/>
                <a:gd name="connsiteY5" fmla="*/ 2925409 h 3129096"/>
                <a:gd name="connsiteX6" fmla="*/ 1528659 w 1974642"/>
                <a:gd name="connsiteY6" fmla="*/ 2906359 h 3129096"/>
                <a:gd name="connsiteX7" fmla="*/ 1573680 w 1974642"/>
                <a:gd name="connsiteY7" fmla="*/ 2023479 h 3129096"/>
                <a:gd name="connsiteX8" fmla="*/ 494614 w 1974642"/>
                <a:gd name="connsiteY8" fmla="*/ 1459312 h 3129096"/>
                <a:gd name="connsiteX9" fmla="*/ 643862 w 1974642"/>
                <a:gd name="connsiteY9" fmla="*/ 481801 h 3129096"/>
                <a:gd name="connsiteX10" fmla="*/ 302196 w 1974642"/>
                <a:gd name="connsiteY10" fmla="*/ 657911 h 3129096"/>
                <a:gd name="connsiteX11" fmla="*/ 0 w 1974642"/>
                <a:gd name="connsiteY11" fmla="*/ 395733 h 3129096"/>
                <a:gd name="connsiteX12" fmla="*/ 788656 w 1974642"/>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8224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8224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8224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8224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8224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8224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8224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2015876"/>
                <a:gd name="connsiteY0" fmla="*/ 0 h 3129096"/>
                <a:gd name="connsiteX1" fmla="*/ 1341106 w 2015876"/>
                <a:gd name="connsiteY1" fmla="*/ 333375 h 3129096"/>
                <a:gd name="connsiteX2" fmla="*/ 1130185 w 2015876"/>
                <a:gd name="connsiteY2" fmla="*/ 1396885 h 3129096"/>
                <a:gd name="connsiteX3" fmla="*/ 1902946 w 2015876"/>
                <a:gd name="connsiteY3" fmla="*/ 1672971 h 3129096"/>
                <a:gd name="connsiteX4" fmla="*/ 2015876 w 2015876"/>
                <a:gd name="connsiteY4" fmla="*/ 1882248 h 3129096"/>
                <a:gd name="connsiteX5" fmla="*/ 1927339 w 2015876"/>
                <a:gd name="connsiteY5" fmla="*/ 2925409 h 3129096"/>
                <a:gd name="connsiteX6" fmla="*/ 1528659 w 2015876"/>
                <a:gd name="connsiteY6" fmla="*/ 2906359 h 3129096"/>
                <a:gd name="connsiteX7" fmla="*/ 1573680 w 2015876"/>
                <a:gd name="connsiteY7" fmla="*/ 2023479 h 3129096"/>
                <a:gd name="connsiteX8" fmla="*/ 494614 w 2015876"/>
                <a:gd name="connsiteY8" fmla="*/ 1459312 h 3129096"/>
                <a:gd name="connsiteX9" fmla="*/ 643862 w 2015876"/>
                <a:gd name="connsiteY9" fmla="*/ 481801 h 3129096"/>
                <a:gd name="connsiteX10" fmla="*/ 302196 w 2015876"/>
                <a:gd name="connsiteY10" fmla="*/ 657911 h 3129096"/>
                <a:gd name="connsiteX11" fmla="*/ 0 w 2015876"/>
                <a:gd name="connsiteY11" fmla="*/ 395733 h 3129096"/>
                <a:gd name="connsiteX12" fmla="*/ 788656 w 2015876"/>
                <a:gd name="connsiteY12" fmla="*/ 0 h 3129096"/>
                <a:gd name="connsiteX0" fmla="*/ 788656 w 2000633"/>
                <a:gd name="connsiteY0" fmla="*/ 0 h 3129096"/>
                <a:gd name="connsiteX1" fmla="*/ 1341106 w 2000633"/>
                <a:gd name="connsiteY1" fmla="*/ 333375 h 3129096"/>
                <a:gd name="connsiteX2" fmla="*/ 1130185 w 2000633"/>
                <a:gd name="connsiteY2" fmla="*/ 1396885 h 3129096"/>
                <a:gd name="connsiteX3" fmla="*/ 1902946 w 2000633"/>
                <a:gd name="connsiteY3" fmla="*/ 1672971 h 3129096"/>
                <a:gd name="connsiteX4" fmla="*/ 1996141 w 2000633"/>
                <a:gd name="connsiteY4" fmla="*/ 1882248 h 3129096"/>
                <a:gd name="connsiteX5" fmla="*/ 1927339 w 2000633"/>
                <a:gd name="connsiteY5" fmla="*/ 2925409 h 3129096"/>
                <a:gd name="connsiteX6" fmla="*/ 1528659 w 2000633"/>
                <a:gd name="connsiteY6" fmla="*/ 2906359 h 3129096"/>
                <a:gd name="connsiteX7" fmla="*/ 1573680 w 2000633"/>
                <a:gd name="connsiteY7" fmla="*/ 2023479 h 3129096"/>
                <a:gd name="connsiteX8" fmla="*/ 494614 w 2000633"/>
                <a:gd name="connsiteY8" fmla="*/ 1459312 h 3129096"/>
                <a:gd name="connsiteX9" fmla="*/ 643862 w 2000633"/>
                <a:gd name="connsiteY9" fmla="*/ 481801 h 3129096"/>
                <a:gd name="connsiteX10" fmla="*/ 302196 w 2000633"/>
                <a:gd name="connsiteY10" fmla="*/ 657911 h 3129096"/>
                <a:gd name="connsiteX11" fmla="*/ 0 w 2000633"/>
                <a:gd name="connsiteY11" fmla="*/ 395733 h 3129096"/>
                <a:gd name="connsiteX12" fmla="*/ 788656 w 2000633"/>
                <a:gd name="connsiteY12" fmla="*/ 0 h 3129096"/>
                <a:gd name="connsiteX0" fmla="*/ 788656 w 1996448"/>
                <a:gd name="connsiteY0" fmla="*/ 0 h 3129096"/>
                <a:gd name="connsiteX1" fmla="*/ 1341106 w 1996448"/>
                <a:gd name="connsiteY1" fmla="*/ 333375 h 3129096"/>
                <a:gd name="connsiteX2" fmla="*/ 1130185 w 1996448"/>
                <a:gd name="connsiteY2" fmla="*/ 1396885 h 3129096"/>
                <a:gd name="connsiteX3" fmla="*/ 1902946 w 1996448"/>
                <a:gd name="connsiteY3" fmla="*/ 1672971 h 3129096"/>
                <a:gd name="connsiteX4" fmla="*/ 1989563 w 1996448"/>
                <a:gd name="connsiteY4" fmla="*/ 1878958 h 3129096"/>
                <a:gd name="connsiteX5" fmla="*/ 1927339 w 1996448"/>
                <a:gd name="connsiteY5" fmla="*/ 2925409 h 3129096"/>
                <a:gd name="connsiteX6" fmla="*/ 1528659 w 1996448"/>
                <a:gd name="connsiteY6" fmla="*/ 2906359 h 3129096"/>
                <a:gd name="connsiteX7" fmla="*/ 1573680 w 1996448"/>
                <a:gd name="connsiteY7" fmla="*/ 2023479 h 3129096"/>
                <a:gd name="connsiteX8" fmla="*/ 494614 w 1996448"/>
                <a:gd name="connsiteY8" fmla="*/ 1459312 h 3129096"/>
                <a:gd name="connsiteX9" fmla="*/ 643862 w 1996448"/>
                <a:gd name="connsiteY9" fmla="*/ 481801 h 3129096"/>
                <a:gd name="connsiteX10" fmla="*/ 302196 w 1996448"/>
                <a:gd name="connsiteY10" fmla="*/ 657911 h 3129096"/>
                <a:gd name="connsiteX11" fmla="*/ 0 w 1996448"/>
                <a:gd name="connsiteY11" fmla="*/ 395733 h 3129096"/>
                <a:gd name="connsiteX12" fmla="*/ 788656 w 1996448"/>
                <a:gd name="connsiteY12" fmla="*/ 0 h 3129096"/>
                <a:gd name="connsiteX0" fmla="*/ 788656 w 1989023"/>
                <a:gd name="connsiteY0" fmla="*/ 0 h 3129096"/>
                <a:gd name="connsiteX1" fmla="*/ 1341106 w 1989023"/>
                <a:gd name="connsiteY1" fmla="*/ 333375 h 3129096"/>
                <a:gd name="connsiteX2" fmla="*/ 1130185 w 1989023"/>
                <a:gd name="connsiteY2" fmla="*/ 1396885 h 3129096"/>
                <a:gd name="connsiteX3" fmla="*/ 1902946 w 1989023"/>
                <a:gd name="connsiteY3" fmla="*/ 1672971 h 3129096"/>
                <a:gd name="connsiteX4" fmla="*/ 1976406 w 1989023"/>
                <a:gd name="connsiteY4" fmla="*/ 1878958 h 3129096"/>
                <a:gd name="connsiteX5" fmla="*/ 1927339 w 1989023"/>
                <a:gd name="connsiteY5" fmla="*/ 2925409 h 3129096"/>
                <a:gd name="connsiteX6" fmla="*/ 1528659 w 1989023"/>
                <a:gd name="connsiteY6" fmla="*/ 2906359 h 3129096"/>
                <a:gd name="connsiteX7" fmla="*/ 1573680 w 1989023"/>
                <a:gd name="connsiteY7" fmla="*/ 2023479 h 3129096"/>
                <a:gd name="connsiteX8" fmla="*/ 494614 w 1989023"/>
                <a:gd name="connsiteY8" fmla="*/ 1459312 h 3129096"/>
                <a:gd name="connsiteX9" fmla="*/ 643862 w 1989023"/>
                <a:gd name="connsiteY9" fmla="*/ 481801 h 3129096"/>
                <a:gd name="connsiteX10" fmla="*/ 302196 w 1989023"/>
                <a:gd name="connsiteY10" fmla="*/ 657911 h 3129096"/>
                <a:gd name="connsiteX11" fmla="*/ 0 w 1989023"/>
                <a:gd name="connsiteY11" fmla="*/ 395733 h 3129096"/>
                <a:gd name="connsiteX12" fmla="*/ 788656 w 1989023"/>
                <a:gd name="connsiteY12" fmla="*/ 0 h 3129096"/>
                <a:gd name="connsiteX0" fmla="*/ 788656 w 1996447"/>
                <a:gd name="connsiteY0" fmla="*/ 0 h 3129096"/>
                <a:gd name="connsiteX1" fmla="*/ 1341106 w 1996447"/>
                <a:gd name="connsiteY1" fmla="*/ 333375 h 3129096"/>
                <a:gd name="connsiteX2" fmla="*/ 1130185 w 1996447"/>
                <a:gd name="connsiteY2" fmla="*/ 1396885 h 3129096"/>
                <a:gd name="connsiteX3" fmla="*/ 1902946 w 1996447"/>
                <a:gd name="connsiteY3" fmla="*/ 1672971 h 3129096"/>
                <a:gd name="connsiteX4" fmla="*/ 1989562 w 1996447"/>
                <a:gd name="connsiteY4" fmla="*/ 1878958 h 3129096"/>
                <a:gd name="connsiteX5" fmla="*/ 1927339 w 1996447"/>
                <a:gd name="connsiteY5" fmla="*/ 2925409 h 3129096"/>
                <a:gd name="connsiteX6" fmla="*/ 1528659 w 1996447"/>
                <a:gd name="connsiteY6" fmla="*/ 2906359 h 3129096"/>
                <a:gd name="connsiteX7" fmla="*/ 1573680 w 1996447"/>
                <a:gd name="connsiteY7" fmla="*/ 2023479 h 3129096"/>
                <a:gd name="connsiteX8" fmla="*/ 494614 w 1996447"/>
                <a:gd name="connsiteY8" fmla="*/ 1459312 h 3129096"/>
                <a:gd name="connsiteX9" fmla="*/ 643862 w 1996447"/>
                <a:gd name="connsiteY9" fmla="*/ 481801 h 3129096"/>
                <a:gd name="connsiteX10" fmla="*/ 302196 w 1996447"/>
                <a:gd name="connsiteY10" fmla="*/ 657911 h 3129096"/>
                <a:gd name="connsiteX11" fmla="*/ 0 w 1996447"/>
                <a:gd name="connsiteY11" fmla="*/ 395733 h 3129096"/>
                <a:gd name="connsiteX12" fmla="*/ 788656 w 1996447"/>
                <a:gd name="connsiteY12" fmla="*/ 0 h 3129096"/>
                <a:gd name="connsiteX0" fmla="*/ 788656 w 1997837"/>
                <a:gd name="connsiteY0" fmla="*/ 0 h 3129096"/>
                <a:gd name="connsiteX1" fmla="*/ 1341106 w 1997837"/>
                <a:gd name="connsiteY1" fmla="*/ 333375 h 3129096"/>
                <a:gd name="connsiteX2" fmla="*/ 1130185 w 1997837"/>
                <a:gd name="connsiteY2" fmla="*/ 1396885 h 3129096"/>
                <a:gd name="connsiteX3" fmla="*/ 1902946 w 1997837"/>
                <a:gd name="connsiteY3" fmla="*/ 1672971 h 3129096"/>
                <a:gd name="connsiteX4" fmla="*/ 1989562 w 1997837"/>
                <a:gd name="connsiteY4" fmla="*/ 1878958 h 3129096"/>
                <a:gd name="connsiteX5" fmla="*/ 1927339 w 1997837"/>
                <a:gd name="connsiteY5" fmla="*/ 2925409 h 3129096"/>
                <a:gd name="connsiteX6" fmla="*/ 1528659 w 1997837"/>
                <a:gd name="connsiteY6" fmla="*/ 2906359 h 3129096"/>
                <a:gd name="connsiteX7" fmla="*/ 1573680 w 1997837"/>
                <a:gd name="connsiteY7" fmla="*/ 2023479 h 3129096"/>
                <a:gd name="connsiteX8" fmla="*/ 494614 w 1997837"/>
                <a:gd name="connsiteY8" fmla="*/ 1459312 h 3129096"/>
                <a:gd name="connsiteX9" fmla="*/ 643862 w 1997837"/>
                <a:gd name="connsiteY9" fmla="*/ 481801 h 3129096"/>
                <a:gd name="connsiteX10" fmla="*/ 302196 w 1997837"/>
                <a:gd name="connsiteY10" fmla="*/ 657911 h 3129096"/>
                <a:gd name="connsiteX11" fmla="*/ 0 w 1997837"/>
                <a:gd name="connsiteY11" fmla="*/ 395733 h 3129096"/>
                <a:gd name="connsiteX12" fmla="*/ 788656 w 1997837"/>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3608 w 1989562"/>
                <a:gd name="connsiteY3" fmla="*/ 1669682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6897 w 1989562"/>
                <a:gd name="connsiteY3" fmla="*/ 1649946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6897 w 1989562"/>
                <a:gd name="connsiteY3" fmla="*/ 1649946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6897 w 1989562"/>
                <a:gd name="connsiteY3" fmla="*/ 1649946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6897 w 1989562"/>
                <a:gd name="connsiteY3" fmla="*/ 1649946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6897 w 1989562"/>
                <a:gd name="connsiteY3" fmla="*/ 1649946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6897 w 1989562"/>
                <a:gd name="connsiteY3" fmla="*/ 1649946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89562"/>
                <a:gd name="connsiteY0" fmla="*/ 0 h 3129096"/>
                <a:gd name="connsiteX1" fmla="*/ 1341106 w 1989562"/>
                <a:gd name="connsiteY1" fmla="*/ 333375 h 3129096"/>
                <a:gd name="connsiteX2" fmla="*/ 1130185 w 1989562"/>
                <a:gd name="connsiteY2" fmla="*/ 1396885 h 3129096"/>
                <a:gd name="connsiteX3" fmla="*/ 1856897 w 1989562"/>
                <a:gd name="connsiteY3" fmla="*/ 1649946 h 3129096"/>
                <a:gd name="connsiteX4" fmla="*/ 1989562 w 1989562"/>
                <a:gd name="connsiteY4" fmla="*/ 1878958 h 3129096"/>
                <a:gd name="connsiteX5" fmla="*/ 1927339 w 1989562"/>
                <a:gd name="connsiteY5" fmla="*/ 2925409 h 3129096"/>
                <a:gd name="connsiteX6" fmla="*/ 1528659 w 1989562"/>
                <a:gd name="connsiteY6" fmla="*/ 2906359 h 3129096"/>
                <a:gd name="connsiteX7" fmla="*/ 1573680 w 1989562"/>
                <a:gd name="connsiteY7" fmla="*/ 2023479 h 3129096"/>
                <a:gd name="connsiteX8" fmla="*/ 494614 w 1989562"/>
                <a:gd name="connsiteY8" fmla="*/ 1459312 h 3129096"/>
                <a:gd name="connsiteX9" fmla="*/ 643862 w 1989562"/>
                <a:gd name="connsiteY9" fmla="*/ 481801 h 3129096"/>
                <a:gd name="connsiteX10" fmla="*/ 302196 w 1989562"/>
                <a:gd name="connsiteY10" fmla="*/ 657911 h 3129096"/>
                <a:gd name="connsiteX11" fmla="*/ 0 w 1989562"/>
                <a:gd name="connsiteY11" fmla="*/ 395733 h 3129096"/>
                <a:gd name="connsiteX12" fmla="*/ 788656 w 1989562"/>
                <a:gd name="connsiteY12" fmla="*/ 0 h 3129096"/>
                <a:gd name="connsiteX0" fmla="*/ 788656 w 1990025"/>
                <a:gd name="connsiteY0" fmla="*/ 0 h 3129096"/>
                <a:gd name="connsiteX1" fmla="*/ 1341106 w 1990025"/>
                <a:gd name="connsiteY1" fmla="*/ 333375 h 3129096"/>
                <a:gd name="connsiteX2" fmla="*/ 1130185 w 1990025"/>
                <a:gd name="connsiteY2" fmla="*/ 1396885 h 3129096"/>
                <a:gd name="connsiteX3" fmla="*/ 1856897 w 1990025"/>
                <a:gd name="connsiteY3" fmla="*/ 1649946 h 3129096"/>
                <a:gd name="connsiteX4" fmla="*/ 1989562 w 1990025"/>
                <a:gd name="connsiteY4" fmla="*/ 1878958 h 3129096"/>
                <a:gd name="connsiteX5" fmla="*/ 1927339 w 1990025"/>
                <a:gd name="connsiteY5" fmla="*/ 2925409 h 3129096"/>
                <a:gd name="connsiteX6" fmla="*/ 1528659 w 1990025"/>
                <a:gd name="connsiteY6" fmla="*/ 2906359 h 3129096"/>
                <a:gd name="connsiteX7" fmla="*/ 1573680 w 1990025"/>
                <a:gd name="connsiteY7" fmla="*/ 2023479 h 3129096"/>
                <a:gd name="connsiteX8" fmla="*/ 494614 w 1990025"/>
                <a:gd name="connsiteY8" fmla="*/ 1459312 h 3129096"/>
                <a:gd name="connsiteX9" fmla="*/ 643862 w 1990025"/>
                <a:gd name="connsiteY9" fmla="*/ 481801 h 3129096"/>
                <a:gd name="connsiteX10" fmla="*/ 302196 w 1990025"/>
                <a:gd name="connsiteY10" fmla="*/ 657911 h 3129096"/>
                <a:gd name="connsiteX11" fmla="*/ 0 w 1990025"/>
                <a:gd name="connsiteY11" fmla="*/ 395733 h 3129096"/>
                <a:gd name="connsiteX12" fmla="*/ 788656 w 1990025"/>
                <a:gd name="connsiteY12" fmla="*/ 0 h 3129096"/>
                <a:gd name="connsiteX0" fmla="*/ 791945 w 1990025"/>
                <a:gd name="connsiteY0" fmla="*/ 0 h 3112650"/>
                <a:gd name="connsiteX1" fmla="*/ 1341106 w 1990025"/>
                <a:gd name="connsiteY1" fmla="*/ 316929 h 3112650"/>
                <a:gd name="connsiteX2" fmla="*/ 1130185 w 1990025"/>
                <a:gd name="connsiteY2" fmla="*/ 1380439 h 3112650"/>
                <a:gd name="connsiteX3" fmla="*/ 1856897 w 1990025"/>
                <a:gd name="connsiteY3" fmla="*/ 1633500 h 3112650"/>
                <a:gd name="connsiteX4" fmla="*/ 1989562 w 1990025"/>
                <a:gd name="connsiteY4" fmla="*/ 1862512 h 3112650"/>
                <a:gd name="connsiteX5" fmla="*/ 1927339 w 1990025"/>
                <a:gd name="connsiteY5" fmla="*/ 2908963 h 3112650"/>
                <a:gd name="connsiteX6" fmla="*/ 1528659 w 1990025"/>
                <a:gd name="connsiteY6" fmla="*/ 2889913 h 3112650"/>
                <a:gd name="connsiteX7" fmla="*/ 1573680 w 1990025"/>
                <a:gd name="connsiteY7" fmla="*/ 2007033 h 3112650"/>
                <a:gd name="connsiteX8" fmla="*/ 494614 w 1990025"/>
                <a:gd name="connsiteY8" fmla="*/ 1442866 h 3112650"/>
                <a:gd name="connsiteX9" fmla="*/ 643862 w 1990025"/>
                <a:gd name="connsiteY9" fmla="*/ 465355 h 3112650"/>
                <a:gd name="connsiteX10" fmla="*/ 302196 w 1990025"/>
                <a:gd name="connsiteY10" fmla="*/ 641465 h 3112650"/>
                <a:gd name="connsiteX11" fmla="*/ 0 w 1990025"/>
                <a:gd name="connsiteY11" fmla="*/ 379287 h 3112650"/>
                <a:gd name="connsiteX12" fmla="*/ 791945 w 1990025"/>
                <a:gd name="connsiteY12" fmla="*/ 0 h 3112650"/>
                <a:gd name="connsiteX0" fmla="*/ 791945 w 1990025"/>
                <a:gd name="connsiteY0" fmla="*/ 2826 h 3115476"/>
                <a:gd name="connsiteX1" fmla="*/ 1341106 w 1990025"/>
                <a:gd name="connsiteY1" fmla="*/ 319755 h 3115476"/>
                <a:gd name="connsiteX2" fmla="*/ 1130185 w 1990025"/>
                <a:gd name="connsiteY2" fmla="*/ 1383265 h 3115476"/>
                <a:gd name="connsiteX3" fmla="*/ 1856897 w 1990025"/>
                <a:gd name="connsiteY3" fmla="*/ 1636326 h 3115476"/>
                <a:gd name="connsiteX4" fmla="*/ 1989562 w 1990025"/>
                <a:gd name="connsiteY4" fmla="*/ 1865338 h 3115476"/>
                <a:gd name="connsiteX5" fmla="*/ 1927339 w 1990025"/>
                <a:gd name="connsiteY5" fmla="*/ 2911789 h 3115476"/>
                <a:gd name="connsiteX6" fmla="*/ 1528659 w 1990025"/>
                <a:gd name="connsiteY6" fmla="*/ 2892739 h 3115476"/>
                <a:gd name="connsiteX7" fmla="*/ 1573680 w 1990025"/>
                <a:gd name="connsiteY7" fmla="*/ 2009859 h 3115476"/>
                <a:gd name="connsiteX8" fmla="*/ 494614 w 1990025"/>
                <a:gd name="connsiteY8" fmla="*/ 1445692 h 3115476"/>
                <a:gd name="connsiteX9" fmla="*/ 643862 w 1990025"/>
                <a:gd name="connsiteY9" fmla="*/ 468181 h 3115476"/>
                <a:gd name="connsiteX10" fmla="*/ 302196 w 1990025"/>
                <a:gd name="connsiteY10" fmla="*/ 644291 h 3115476"/>
                <a:gd name="connsiteX11" fmla="*/ 0 w 1990025"/>
                <a:gd name="connsiteY11" fmla="*/ 382113 h 3115476"/>
                <a:gd name="connsiteX12" fmla="*/ 791945 w 1990025"/>
                <a:gd name="connsiteY12" fmla="*/ 2826 h 3115476"/>
                <a:gd name="connsiteX0" fmla="*/ 791945 w 1990025"/>
                <a:gd name="connsiteY0" fmla="*/ 3363 h 3116013"/>
                <a:gd name="connsiteX1" fmla="*/ 1341106 w 1990025"/>
                <a:gd name="connsiteY1" fmla="*/ 320292 h 3116013"/>
                <a:gd name="connsiteX2" fmla="*/ 1130185 w 1990025"/>
                <a:gd name="connsiteY2" fmla="*/ 1383802 h 3116013"/>
                <a:gd name="connsiteX3" fmla="*/ 1856897 w 1990025"/>
                <a:gd name="connsiteY3" fmla="*/ 1636863 h 3116013"/>
                <a:gd name="connsiteX4" fmla="*/ 1989562 w 1990025"/>
                <a:gd name="connsiteY4" fmla="*/ 1865875 h 3116013"/>
                <a:gd name="connsiteX5" fmla="*/ 1927339 w 1990025"/>
                <a:gd name="connsiteY5" fmla="*/ 2912326 h 3116013"/>
                <a:gd name="connsiteX6" fmla="*/ 1528659 w 1990025"/>
                <a:gd name="connsiteY6" fmla="*/ 2893276 h 3116013"/>
                <a:gd name="connsiteX7" fmla="*/ 1573680 w 1990025"/>
                <a:gd name="connsiteY7" fmla="*/ 2010396 h 3116013"/>
                <a:gd name="connsiteX8" fmla="*/ 494614 w 1990025"/>
                <a:gd name="connsiteY8" fmla="*/ 1446229 h 3116013"/>
                <a:gd name="connsiteX9" fmla="*/ 643862 w 1990025"/>
                <a:gd name="connsiteY9" fmla="*/ 468718 h 3116013"/>
                <a:gd name="connsiteX10" fmla="*/ 302196 w 1990025"/>
                <a:gd name="connsiteY10" fmla="*/ 644828 h 3116013"/>
                <a:gd name="connsiteX11" fmla="*/ 0 w 1990025"/>
                <a:gd name="connsiteY11" fmla="*/ 382650 h 3116013"/>
                <a:gd name="connsiteX12" fmla="*/ 791945 w 1990025"/>
                <a:gd name="connsiteY12" fmla="*/ 3363 h 31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0025" h="3116013">
                  <a:moveTo>
                    <a:pt x="791945" y="3363"/>
                  </a:moveTo>
                  <a:cubicBezTo>
                    <a:pt x="867550" y="-30238"/>
                    <a:pt x="1374043" y="196009"/>
                    <a:pt x="1341106" y="320292"/>
                  </a:cubicBezTo>
                  <a:cubicBezTo>
                    <a:pt x="1270799" y="674795"/>
                    <a:pt x="1223516" y="1035878"/>
                    <a:pt x="1130185" y="1383802"/>
                  </a:cubicBezTo>
                  <a:cubicBezTo>
                    <a:pt x="1402024" y="1473637"/>
                    <a:pt x="1532431" y="1520712"/>
                    <a:pt x="1856897" y="1636863"/>
                  </a:cubicBezTo>
                  <a:cubicBezTo>
                    <a:pt x="1946403" y="1660196"/>
                    <a:pt x="1995365" y="1759101"/>
                    <a:pt x="1989562" y="1865875"/>
                  </a:cubicBezTo>
                  <a:cubicBezTo>
                    <a:pt x="1970603" y="2077904"/>
                    <a:pt x="1953721" y="2549222"/>
                    <a:pt x="1927339" y="2912326"/>
                  </a:cubicBezTo>
                  <a:cubicBezTo>
                    <a:pt x="1910665" y="3216257"/>
                    <a:pt x="1505863" y="3155087"/>
                    <a:pt x="1528659" y="2893276"/>
                  </a:cubicBezTo>
                  <a:cubicBezTo>
                    <a:pt x="1548052" y="2596790"/>
                    <a:pt x="1554287" y="2303592"/>
                    <a:pt x="1573680" y="2010396"/>
                  </a:cubicBezTo>
                  <a:cubicBezTo>
                    <a:pt x="998000" y="1882642"/>
                    <a:pt x="438766" y="1800938"/>
                    <a:pt x="494614" y="1446229"/>
                  </a:cubicBezTo>
                  <a:lnTo>
                    <a:pt x="643862" y="468718"/>
                  </a:lnTo>
                  <a:lnTo>
                    <a:pt x="302196" y="644828"/>
                  </a:lnTo>
                  <a:lnTo>
                    <a:pt x="0" y="382650"/>
                  </a:lnTo>
                  <a:cubicBezTo>
                    <a:pt x="267271" y="243064"/>
                    <a:pt x="498361" y="126503"/>
                    <a:pt x="791945" y="336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dirty="0">
                <a:latin typeface="Ara Aqeeq Bold" panose="00000500000000000000" pitchFamily="2" charset="-78"/>
                <a:cs typeface="Ara Aqeeq Bold" panose="00000500000000000000" pitchFamily="2" charset="-78"/>
              </a:endParaRPr>
            </a:p>
          </p:txBody>
        </p:sp>
        <p:sp>
          <p:nvSpPr>
            <p:cNvPr id="36" name="Freeform 53">
              <a:extLst>
                <a:ext uri="{FF2B5EF4-FFF2-40B4-BE49-F238E27FC236}">
                  <a16:creationId xmlns:a16="http://schemas.microsoft.com/office/drawing/2014/main" id="{D209BE70-F082-4637-A1FE-F67C5BE9D0FD}"/>
                </a:ext>
              </a:extLst>
            </p:cNvPr>
            <p:cNvSpPr/>
            <p:nvPr/>
          </p:nvSpPr>
          <p:spPr>
            <a:xfrm>
              <a:off x="4268226" y="3097227"/>
              <a:ext cx="173691" cy="144150"/>
            </a:xfrm>
            <a:custGeom>
              <a:avLst/>
              <a:gdLst>
                <a:gd name="connsiteX0" fmla="*/ 95250 w 485775"/>
                <a:gd name="connsiteY0" fmla="*/ 0 h 466725"/>
                <a:gd name="connsiteX1" fmla="*/ 95250 w 485775"/>
                <a:gd name="connsiteY1" fmla="*/ 0 h 466725"/>
                <a:gd name="connsiteX2" fmla="*/ 485775 w 485775"/>
                <a:gd name="connsiteY2" fmla="*/ 161925 h 466725"/>
                <a:gd name="connsiteX3" fmla="*/ 371475 w 485775"/>
                <a:gd name="connsiteY3" fmla="*/ 466725 h 466725"/>
                <a:gd name="connsiteX4" fmla="*/ 0 w 485775"/>
                <a:gd name="connsiteY4" fmla="*/ 361950 h 466725"/>
                <a:gd name="connsiteX5" fmla="*/ 95250 w 485775"/>
                <a:gd name="connsiteY5" fmla="*/ 0 h 466725"/>
                <a:gd name="connsiteX0" fmla="*/ 55780 w 485775"/>
                <a:gd name="connsiteY0" fmla="*/ 9593 h 479607"/>
                <a:gd name="connsiteX1" fmla="*/ 95250 w 485775"/>
                <a:gd name="connsiteY1" fmla="*/ 12882 h 479607"/>
                <a:gd name="connsiteX2" fmla="*/ 485775 w 485775"/>
                <a:gd name="connsiteY2" fmla="*/ 174807 h 479607"/>
                <a:gd name="connsiteX3" fmla="*/ 371475 w 485775"/>
                <a:gd name="connsiteY3" fmla="*/ 479607 h 479607"/>
                <a:gd name="connsiteX4" fmla="*/ 0 w 485775"/>
                <a:gd name="connsiteY4" fmla="*/ 374832 h 479607"/>
                <a:gd name="connsiteX5" fmla="*/ 55780 w 485775"/>
                <a:gd name="connsiteY5" fmla="*/ 9593 h 479607"/>
                <a:gd name="connsiteX0" fmla="*/ 55780 w 485775"/>
                <a:gd name="connsiteY0" fmla="*/ 5709 h 475723"/>
                <a:gd name="connsiteX1" fmla="*/ 485775 w 485775"/>
                <a:gd name="connsiteY1" fmla="*/ 170923 h 475723"/>
                <a:gd name="connsiteX2" fmla="*/ 371475 w 485775"/>
                <a:gd name="connsiteY2" fmla="*/ 475723 h 475723"/>
                <a:gd name="connsiteX3" fmla="*/ 0 w 485775"/>
                <a:gd name="connsiteY3" fmla="*/ 370948 h 475723"/>
                <a:gd name="connsiteX4" fmla="*/ 55780 w 485775"/>
                <a:gd name="connsiteY4" fmla="*/ 5709 h 475723"/>
                <a:gd name="connsiteX0" fmla="*/ 55780 w 485775"/>
                <a:gd name="connsiteY0" fmla="*/ 0 h 470014"/>
                <a:gd name="connsiteX1" fmla="*/ 485775 w 485775"/>
                <a:gd name="connsiteY1" fmla="*/ 165214 h 470014"/>
                <a:gd name="connsiteX2" fmla="*/ 371475 w 485775"/>
                <a:gd name="connsiteY2" fmla="*/ 470014 h 470014"/>
                <a:gd name="connsiteX3" fmla="*/ 0 w 485775"/>
                <a:gd name="connsiteY3" fmla="*/ 365239 h 470014"/>
                <a:gd name="connsiteX4" fmla="*/ 55780 w 485775"/>
                <a:gd name="connsiteY4" fmla="*/ 0 h 470014"/>
                <a:gd name="connsiteX0" fmla="*/ 55780 w 485775"/>
                <a:gd name="connsiteY0" fmla="*/ 0 h 470014"/>
                <a:gd name="connsiteX1" fmla="*/ 485775 w 485775"/>
                <a:gd name="connsiteY1" fmla="*/ 165214 h 470014"/>
                <a:gd name="connsiteX2" fmla="*/ 371475 w 485775"/>
                <a:gd name="connsiteY2" fmla="*/ 470014 h 470014"/>
                <a:gd name="connsiteX3" fmla="*/ 0 w 485775"/>
                <a:gd name="connsiteY3" fmla="*/ 365239 h 470014"/>
                <a:gd name="connsiteX4" fmla="*/ 55780 w 485775"/>
                <a:gd name="connsiteY4" fmla="*/ 0 h 470014"/>
                <a:gd name="connsiteX0" fmla="*/ 55780 w 485775"/>
                <a:gd name="connsiteY0" fmla="*/ 0 h 470014"/>
                <a:gd name="connsiteX1" fmla="*/ 485775 w 485775"/>
                <a:gd name="connsiteY1" fmla="*/ 145479 h 470014"/>
                <a:gd name="connsiteX2" fmla="*/ 371475 w 485775"/>
                <a:gd name="connsiteY2" fmla="*/ 470014 h 470014"/>
                <a:gd name="connsiteX3" fmla="*/ 0 w 485775"/>
                <a:gd name="connsiteY3" fmla="*/ 365239 h 470014"/>
                <a:gd name="connsiteX4" fmla="*/ 55780 w 485775"/>
                <a:gd name="connsiteY4" fmla="*/ 0 h 470014"/>
                <a:gd name="connsiteX0" fmla="*/ 55780 w 485775"/>
                <a:gd name="connsiteY0" fmla="*/ 0 h 470014"/>
                <a:gd name="connsiteX1" fmla="*/ 485775 w 485775"/>
                <a:gd name="connsiteY1" fmla="*/ 145479 h 470014"/>
                <a:gd name="connsiteX2" fmla="*/ 371475 w 485775"/>
                <a:gd name="connsiteY2" fmla="*/ 470014 h 470014"/>
                <a:gd name="connsiteX3" fmla="*/ 0 w 485775"/>
                <a:gd name="connsiteY3" fmla="*/ 365239 h 470014"/>
                <a:gd name="connsiteX4" fmla="*/ 55780 w 485775"/>
                <a:gd name="connsiteY4" fmla="*/ 0 h 470014"/>
                <a:gd name="connsiteX0" fmla="*/ 55780 w 485775"/>
                <a:gd name="connsiteY0" fmla="*/ 0 h 473303"/>
                <a:gd name="connsiteX1" fmla="*/ 485775 w 485775"/>
                <a:gd name="connsiteY1" fmla="*/ 145479 h 473303"/>
                <a:gd name="connsiteX2" fmla="*/ 358319 w 485775"/>
                <a:gd name="connsiteY2" fmla="*/ 473303 h 473303"/>
                <a:gd name="connsiteX3" fmla="*/ 0 w 485775"/>
                <a:gd name="connsiteY3" fmla="*/ 365239 h 473303"/>
                <a:gd name="connsiteX4" fmla="*/ 55780 w 485775"/>
                <a:gd name="connsiteY4" fmla="*/ 0 h 473303"/>
                <a:gd name="connsiteX0" fmla="*/ 55780 w 508364"/>
                <a:gd name="connsiteY0" fmla="*/ 0 h 473303"/>
                <a:gd name="connsiteX1" fmla="*/ 485775 w 508364"/>
                <a:gd name="connsiteY1" fmla="*/ 145479 h 473303"/>
                <a:gd name="connsiteX2" fmla="*/ 358319 w 508364"/>
                <a:gd name="connsiteY2" fmla="*/ 473303 h 473303"/>
                <a:gd name="connsiteX3" fmla="*/ 0 w 508364"/>
                <a:gd name="connsiteY3" fmla="*/ 365239 h 473303"/>
                <a:gd name="connsiteX4" fmla="*/ 55780 w 508364"/>
                <a:gd name="connsiteY4" fmla="*/ 0 h 473303"/>
                <a:gd name="connsiteX0" fmla="*/ 55780 w 547301"/>
                <a:gd name="connsiteY0" fmla="*/ 0 h 473303"/>
                <a:gd name="connsiteX1" fmla="*/ 485775 w 547301"/>
                <a:gd name="connsiteY1" fmla="*/ 145479 h 473303"/>
                <a:gd name="connsiteX2" fmla="*/ 358319 w 547301"/>
                <a:gd name="connsiteY2" fmla="*/ 473303 h 473303"/>
                <a:gd name="connsiteX3" fmla="*/ 0 w 547301"/>
                <a:gd name="connsiteY3" fmla="*/ 365239 h 473303"/>
                <a:gd name="connsiteX4" fmla="*/ 55780 w 547301"/>
                <a:gd name="connsiteY4" fmla="*/ 0 h 473303"/>
                <a:gd name="connsiteX0" fmla="*/ 55780 w 540184"/>
                <a:gd name="connsiteY0" fmla="*/ 0 h 473303"/>
                <a:gd name="connsiteX1" fmla="*/ 472618 w 540184"/>
                <a:gd name="connsiteY1" fmla="*/ 129033 h 473303"/>
                <a:gd name="connsiteX2" fmla="*/ 358319 w 540184"/>
                <a:gd name="connsiteY2" fmla="*/ 473303 h 473303"/>
                <a:gd name="connsiteX3" fmla="*/ 0 w 540184"/>
                <a:gd name="connsiteY3" fmla="*/ 365239 h 473303"/>
                <a:gd name="connsiteX4" fmla="*/ 55780 w 540184"/>
                <a:gd name="connsiteY4" fmla="*/ 0 h 473303"/>
                <a:gd name="connsiteX0" fmla="*/ 55780 w 567919"/>
                <a:gd name="connsiteY0" fmla="*/ 0 h 473303"/>
                <a:gd name="connsiteX1" fmla="*/ 472618 w 567919"/>
                <a:gd name="connsiteY1" fmla="*/ 129033 h 473303"/>
                <a:gd name="connsiteX2" fmla="*/ 358319 w 567919"/>
                <a:gd name="connsiteY2" fmla="*/ 473303 h 473303"/>
                <a:gd name="connsiteX3" fmla="*/ 0 w 567919"/>
                <a:gd name="connsiteY3" fmla="*/ 365239 h 473303"/>
                <a:gd name="connsiteX4" fmla="*/ 55780 w 567919"/>
                <a:gd name="connsiteY4" fmla="*/ 0 h 473303"/>
                <a:gd name="connsiteX0" fmla="*/ 55780 w 542942"/>
                <a:gd name="connsiteY0" fmla="*/ 0 h 475196"/>
                <a:gd name="connsiteX1" fmla="*/ 472618 w 542942"/>
                <a:gd name="connsiteY1" fmla="*/ 129033 h 475196"/>
                <a:gd name="connsiteX2" fmla="*/ 358319 w 542942"/>
                <a:gd name="connsiteY2" fmla="*/ 473303 h 475196"/>
                <a:gd name="connsiteX3" fmla="*/ 0 w 542942"/>
                <a:gd name="connsiteY3" fmla="*/ 365239 h 475196"/>
                <a:gd name="connsiteX4" fmla="*/ 55780 w 542942"/>
                <a:gd name="connsiteY4" fmla="*/ 0 h 475196"/>
                <a:gd name="connsiteX0" fmla="*/ 55780 w 563681"/>
                <a:gd name="connsiteY0" fmla="*/ 0 h 473514"/>
                <a:gd name="connsiteX1" fmla="*/ 472618 w 563681"/>
                <a:gd name="connsiteY1" fmla="*/ 129033 h 473514"/>
                <a:gd name="connsiteX2" fmla="*/ 358319 w 563681"/>
                <a:gd name="connsiteY2" fmla="*/ 473303 h 473514"/>
                <a:gd name="connsiteX3" fmla="*/ 0 w 563681"/>
                <a:gd name="connsiteY3" fmla="*/ 365239 h 473514"/>
                <a:gd name="connsiteX4" fmla="*/ 55780 w 563681"/>
                <a:gd name="connsiteY4" fmla="*/ 0 h 473514"/>
                <a:gd name="connsiteX0" fmla="*/ 55780 w 570594"/>
                <a:gd name="connsiteY0" fmla="*/ 0 h 473549"/>
                <a:gd name="connsiteX1" fmla="*/ 472618 w 570594"/>
                <a:gd name="connsiteY1" fmla="*/ 129033 h 473549"/>
                <a:gd name="connsiteX2" fmla="*/ 358319 w 570594"/>
                <a:gd name="connsiteY2" fmla="*/ 473303 h 473549"/>
                <a:gd name="connsiteX3" fmla="*/ 0 w 570594"/>
                <a:gd name="connsiteY3" fmla="*/ 365239 h 473549"/>
                <a:gd name="connsiteX4" fmla="*/ 55780 w 570594"/>
                <a:gd name="connsiteY4" fmla="*/ 0 h 473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594" h="473549">
                  <a:moveTo>
                    <a:pt x="55780" y="0"/>
                  </a:moveTo>
                  <a:cubicBezTo>
                    <a:pt x="255154" y="55472"/>
                    <a:pt x="321325" y="67144"/>
                    <a:pt x="472618" y="129033"/>
                  </a:cubicBezTo>
                  <a:cubicBezTo>
                    <a:pt x="620907" y="235019"/>
                    <a:pt x="614602" y="482439"/>
                    <a:pt x="358319" y="473303"/>
                  </a:cubicBezTo>
                  <a:lnTo>
                    <a:pt x="0" y="365239"/>
                  </a:lnTo>
                  <a:lnTo>
                    <a:pt x="5578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latin typeface="Ara Aqeeq Bold" panose="00000500000000000000" pitchFamily="2" charset="-78"/>
                <a:cs typeface="Ara Aqeeq Bold" panose="00000500000000000000" pitchFamily="2" charset="-78"/>
              </a:endParaRPr>
            </a:p>
          </p:txBody>
        </p:sp>
        <p:sp>
          <p:nvSpPr>
            <p:cNvPr id="37" name="Freeform 54">
              <a:extLst>
                <a:ext uri="{FF2B5EF4-FFF2-40B4-BE49-F238E27FC236}">
                  <a16:creationId xmlns:a16="http://schemas.microsoft.com/office/drawing/2014/main" id="{39AF8297-8784-47EA-94F8-2E120EF70414}"/>
                </a:ext>
              </a:extLst>
            </p:cNvPr>
            <p:cNvSpPr/>
            <p:nvPr/>
          </p:nvSpPr>
          <p:spPr>
            <a:xfrm>
              <a:off x="3901602" y="3406743"/>
              <a:ext cx="219543" cy="631956"/>
            </a:xfrm>
            <a:custGeom>
              <a:avLst/>
              <a:gdLst>
                <a:gd name="connsiteX0" fmla="*/ 361950 w 704850"/>
                <a:gd name="connsiteY0" fmla="*/ 0 h 1981200"/>
                <a:gd name="connsiteX1" fmla="*/ 704850 w 704850"/>
                <a:gd name="connsiteY1" fmla="*/ 152400 h 1981200"/>
                <a:gd name="connsiteX2" fmla="*/ 333375 w 704850"/>
                <a:gd name="connsiteY2" fmla="*/ 1981200 h 1981200"/>
                <a:gd name="connsiteX3" fmla="*/ 0 w 704850"/>
                <a:gd name="connsiteY3" fmla="*/ 1895475 h 1981200"/>
                <a:gd name="connsiteX4" fmla="*/ 361950 w 704850"/>
                <a:gd name="connsiteY4" fmla="*/ 0 h 1981200"/>
                <a:gd name="connsiteX0" fmla="*/ 361950 w 704850"/>
                <a:gd name="connsiteY0" fmla="*/ 0 h 1931862"/>
                <a:gd name="connsiteX1" fmla="*/ 704850 w 704850"/>
                <a:gd name="connsiteY1" fmla="*/ 103062 h 1931862"/>
                <a:gd name="connsiteX2" fmla="*/ 333375 w 704850"/>
                <a:gd name="connsiteY2" fmla="*/ 1931862 h 1931862"/>
                <a:gd name="connsiteX3" fmla="*/ 0 w 704850"/>
                <a:gd name="connsiteY3" fmla="*/ 1846137 h 1931862"/>
                <a:gd name="connsiteX4" fmla="*/ 361950 w 704850"/>
                <a:gd name="connsiteY4" fmla="*/ 0 h 1931862"/>
                <a:gd name="connsiteX0" fmla="*/ 352082 w 704850"/>
                <a:gd name="connsiteY0" fmla="*/ 0 h 1961465"/>
                <a:gd name="connsiteX1" fmla="*/ 704850 w 704850"/>
                <a:gd name="connsiteY1" fmla="*/ 132665 h 1961465"/>
                <a:gd name="connsiteX2" fmla="*/ 333375 w 704850"/>
                <a:gd name="connsiteY2" fmla="*/ 1961465 h 1961465"/>
                <a:gd name="connsiteX3" fmla="*/ 0 w 704850"/>
                <a:gd name="connsiteY3" fmla="*/ 1875740 h 1961465"/>
                <a:gd name="connsiteX4" fmla="*/ 352082 w 704850"/>
                <a:gd name="connsiteY4" fmla="*/ 0 h 1961465"/>
                <a:gd name="connsiteX0" fmla="*/ 352082 w 704850"/>
                <a:gd name="connsiteY0" fmla="*/ 0 h 1961465"/>
                <a:gd name="connsiteX1" fmla="*/ 704850 w 704850"/>
                <a:gd name="connsiteY1" fmla="*/ 149111 h 1961465"/>
                <a:gd name="connsiteX2" fmla="*/ 333375 w 704850"/>
                <a:gd name="connsiteY2" fmla="*/ 1961465 h 1961465"/>
                <a:gd name="connsiteX3" fmla="*/ 0 w 704850"/>
                <a:gd name="connsiteY3" fmla="*/ 1875740 h 1961465"/>
                <a:gd name="connsiteX4" fmla="*/ 352082 w 704850"/>
                <a:gd name="connsiteY4" fmla="*/ 0 h 1961465"/>
                <a:gd name="connsiteX0" fmla="*/ 352082 w 694983"/>
                <a:gd name="connsiteY0" fmla="*/ 0 h 1961465"/>
                <a:gd name="connsiteX1" fmla="*/ 694983 w 694983"/>
                <a:gd name="connsiteY1" fmla="*/ 112929 h 1961465"/>
                <a:gd name="connsiteX2" fmla="*/ 333375 w 694983"/>
                <a:gd name="connsiteY2" fmla="*/ 1961465 h 1961465"/>
                <a:gd name="connsiteX3" fmla="*/ 0 w 694983"/>
                <a:gd name="connsiteY3" fmla="*/ 1875740 h 1961465"/>
                <a:gd name="connsiteX4" fmla="*/ 352082 w 694983"/>
                <a:gd name="connsiteY4" fmla="*/ 0 h 1961465"/>
                <a:gd name="connsiteX0" fmla="*/ 355371 w 698272"/>
                <a:gd name="connsiteY0" fmla="*/ 0 h 1961465"/>
                <a:gd name="connsiteX1" fmla="*/ 698272 w 698272"/>
                <a:gd name="connsiteY1" fmla="*/ 112929 h 1961465"/>
                <a:gd name="connsiteX2" fmla="*/ 336664 w 698272"/>
                <a:gd name="connsiteY2" fmla="*/ 1961465 h 1961465"/>
                <a:gd name="connsiteX3" fmla="*/ 0 w 698272"/>
                <a:gd name="connsiteY3" fmla="*/ 1852715 h 1961465"/>
                <a:gd name="connsiteX4" fmla="*/ 355371 w 698272"/>
                <a:gd name="connsiteY4" fmla="*/ 0 h 1961465"/>
                <a:gd name="connsiteX0" fmla="*/ 358190 w 701091"/>
                <a:gd name="connsiteY0" fmla="*/ 0 h 1961465"/>
                <a:gd name="connsiteX1" fmla="*/ 701091 w 701091"/>
                <a:gd name="connsiteY1" fmla="*/ 112929 h 1961465"/>
                <a:gd name="connsiteX2" fmla="*/ 339483 w 701091"/>
                <a:gd name="connsiteY2" fmla="*/ 1961465 h 1961465"/>
                <a:gd name="connsiteX3" fmla="*/ 2819 w 701091"/>
                <a:gd name="connsiteY3" fmla="*/ 1852715 h 1961465"/>
                <a:gd name="connsiteX4" fmla="*/ 358190 w 701091"/>
                <a:gd name="connsiteY4" fmla="*/ 0 h 1961465"/>
                <a:gd name="connsiteX0" fmla="*/ 357688 w 700589"/>
                <a:gd name="connsiteY0" fmla="*/ 0 h 2026835"/>
                <a:gd name="connsiteX1" fmla="*/ 700589 w 700589"/>
                <a:gd name="connsiteY1" fmla="*/ 112929 h 2026835"/>
                <a:gd name="connsiteX2" fmla="*/ 338981 w 700589"/>
                <a:gd name="connsiteY2" fmla="*/ 1961465 h 2026835"/>
                <a:gd name="connsiteX3" fmla="*/ 2317 w 700589"/>
                <a:gd name="connsiteY3" fmla="*/ 1852715 h 2026835"/>
                <a:gd name="connsiteX4" fmla="*/ 357688 w 700589"/>
                <a:gd name="connsiteY4" fmla="*/ 0 h 2026835"/>
                <a:gd name="connsiteX0" fmla="*/ 358067 w 700968"/>
                <a:gd name="connsiteY0" fmla="*/ 0 h 2054605"/>
                <a:gd name="connsiteX1" fmla="*/ 700968 w 700968"/>
                <a:gd name="connsiteY1" fmla="*/ 112929 h 2054605"/>
                <a:gd name="connsiteX2" fmla="*/ 339360 w 700968"/>
                <a:gd name="connsiteY2" fmla="*/ 1961465 h 2054605"/>
                <a:gd name="connsiteX3" fmla="*/ 2696 w 700968"/>
                <a:gd name="connsiteY3" fmla="*/ 1852715 h 2054605"/>
                <a:gd name="connsiteX4" fmla="*/ 358067 w 700968"/>
                <a:gd name="connsiteY4" fmla="*/ 0 h 2054605"/>
                <a:gd name="connsiteX0" fmla="*/ 359125 w 702026"/>
                <a:gd name="connsiteY0" fmla="*/ 0 h 2071089"/>
                <a:gd name="connsiteX1" fmla="*/ 702026 w 702026"/>
                <a:gd name="connsiteY1" fmla="*/ 112929 h 2071089"/>
                <a:gd name="connsiteX2" fmla="*/ 340418 w 702026"/>
                <a:gd name="connsiteY2" fmla="*/ 1961465 h 2071089"/>
                <a:gd name="connsiteX3" fmla="*/ 3754 w 702026"/>
                <a:gd name="connsiteY3" fmla="*/ 1852715 h 2071089"/>
                <a:gd name="connsiteX4" fmla="*/ 359125 w 702026"/>
                <a:gd name="connsiteY4" fmla="*/ 0 h 2071089"/>
                <a:gd name="connsiteX0" fmla="*/ 359125 w 698737"/>
                <a:gd name="connsiteY0" fmla="*/ 0 h 2071089"/>
                <a:gd name="connsiteX1" fmla="*/ 698737 w 698737"/>
                <a:gd name="connsiteY1" fmla="*/ 139242 h 2071089"/>
                <a:gd name="connsiteX2" fmla="*/ 340418 w 698737"/>
                <a:gd name="connsiteY2" fmla="*/ 1961465 h 2071089"/>
                <a:gd name="connsiteX3" fmla="*/ 3754 w 698737"/>
                <a:gd name="connsiteY3" fmla="*/ 1852715 h 2071089"/>
                <a:gd name="connsiteX4" fmla="*/ 359125 w 698737"/>
                <a:gd name="connsiteY4" fmla="*/ 0 h 2071089"/>
                <a:gd name="connsiteX0" fmla="*/ 359125 w 695448"/>
                <a:gd name="connsiteY0" fmla="*/ 0 h 2071089"/>
                <a:gd name="connsiteX1" fmla="*/ 695448 w 695448"/>
                <a:gd name="connsiteY1" fmla="*/ 152399 h 2071089"/>
                <a:gd name="connsiteX2" fmla="*/ 340418 w 695448"/>
                <a:gd name="connsiteY2" fmla="*/ 1961465 h 2071089"/>
                <a:gd name="connsiteX3" fmla="*/ 3754 w 695448"/>
                <a:gd name="connsiteY3" fmla="*/ 1852715 h 2071089"/>
                <a:gd name="connsiteX4" fmla="*/ 359125 w 695448"/>
                <a:gd name="connsiteY4" fmla="*/ 0 h 2071089"/>
                <a:gd name="connsiteX0" fmla="*/ 359125 w 695448"/>
                <a:gd name="connsiteY0" fmla="*/ 0 h 2084246"/>
                <a:gd name="connsiteX1" fmla="*/ 695448 w 695448"/>
                <a:gd name="connsiteY1" fmla="*/ 165556 h 2084246"/>
                <a:gd name="connsiteX2" fmla="*/ 340418 w 695448"/>
                <a:gd name="connsiteY2" fmla="*/ 1974622 h 2084246"/>
                <a:gd name="connsiteX3" fmla="*/ 3754 w 695448"/>
                <a:gd name="connsiteY3" fmla="*/ 1865872 h 2084246"/>
                <a:gd name="connsiteX4" fmla="*/ 359125 w 695448"/>
                <a:gd name="connsiteY4" fmla="*/ 0 h 2084246"/>
                <a:gd name="connsiteX0" fmla="*/ 335658 w 695448"/>
                <a:gd name="connsiteY0" fmla="*/ 0 h 2115537"/>
                <a:gd name="connsiteX1" fmla="*/ 695448 w 695448"/>
                <a:gd name="connsiteY1" fmla="*/ 196847 h 2115537"/>
                <a:gd name="connsiteX2" fmla="*/ 340418 w 695448"/>
                <a:gd name="connsiteY2" fmla="*/ 2005913 h 2115537"/>
                <a:gd name="connsiteX3" fmla="*/ 3754 w 695448"/>
                <a:gd name="connsiteY3" fmla="*/ 1897163 h 2115537"/>
                <a:gd name="connsiteX4" fmla="*/ 335658 w 695448"/>
                <a:gd name="connsiteY4" fmla="*/ 0 h 2115537"/>
                <a:gd name="connsiteX0" fmla="*/ 382093 w 741883"/>
                <a:gd name="connsiteY0" fmla="*/ 0 h 2110527"/>
                <a:gd name="connsiteX1" fmla="*/ 741883 w 741883"/>
                <a:gd name="connsiteY1" fmla="*/ 196847 h 2110527"/>
                <a:gd name="connsiteX2" fmla="*/ 386853 w 741883"/>
                <a:gd name="connsiteY2" fmla="*/ 2005913 h 2110527"/>
                <a:gd name="connsiteX3" fmla="*/ 3256 w 741883"/>
                <a:gd name="connsiteY3" fmla="*/ 1881516 h 2110527"/>
                <a:gd name="connsiteX4" fmla="*/ 382093 w 741883"/>
                <a:gd name="connsiteY4" fmla="*/ 0 h 2110527"/>
                <a:gd name="connsiteX0" fmla="*/ 381712 w 741502"/>
                <a:gd name="connsiteY0" fmla="*/ 0 h 2065676"/>
                <a:gd name="connsiteX1" fmla="*/ 741502 w 741502"/>
                <a:gd name="connsiteY1" fmla="*/ 196847 h 2065676"/>
                <a:gd name="connsiteX2" fmla="*/ 433406 w 741502"/>
                <a:gd name="connsiteY2" fmla="*/ 1935510 h 2065676"/>
                <a:gd name="connsiteX3" fmla="*/ 2875 w 741502"/>
                <a:gd name="connsiteY3" fmla="*/ 1881516 h 2065676"/>
                <a:gd name="connsiteX4" fmla="*/ 381712 w 741502"/>
                <a:gd name="connsiteY4" fmla="*/ 0 h 2065676"/>
                <a:gd name="connsiteX0" fmla="*/ 381955 w 741745"/>
                <a:gd name="connsiteY0" fmla="*/ 0 h 2065676"/>
                <a:gd name="connsiteX1" fmla="*/ 741745 w 741745"/>
                <a:gd name="connsiteY1" fmla="*/ 196847 h 2065676"/>
                <a:gd name="connsiteX2" fmla="*/ 402358 w 741745"/>
                <a:gd name="connsiteY2" fmla="*/ 1935510 h 2065676"/>
                <a:gd name="connsiteX3" fmla="*/ 3118 w 741745"/>
                <a:gd name="connsiteY3" fmla="*/ 1881516 h 2065676"/>
                <a:gd name="connsiteX4" fmla="*/ 381955 w 741745"/>
                <a:gd name="connsiteY4" fmla="*/ 0 h 2065676"/>
                <a:gd name="connsiteX0" fmla="*/ 381955 w 741745"/>
                <a:gd name="connsiteY0" fmla="*/ 0 h 2085163"/>
                <a:gd name="connsiteX1" fmla="*/ 741745 w 741745"/>
                <a:gd name="connsiteY1" fmla="*/ 196847 h 2085163"/>
                <a:gd name="connsiteX2" fmla="*/ 402358 w 741745"/>
                <a:gd name="connsiteY2" fmla="*/ 1935510 h 2085163"/>
                <a:gd name="connsiteX3" fmla="*/ 3118 w 741745"/>
                <a:gd name="connsiteY3" fmla="*/ 1881516 h 2085163"/>
                <a:gd name="connsiteX4" fmla="*/ 381955 w 741745"/>
                <a:gd name="connsiteY4" fmla="*/ 0 h 2085163"/>
                <a:gd name="connsiteX0" fmla="*/ 358703 w 718493"/>
                <a:gd name="connsiteY0" fmla="*/ 0 h 2063222"/>
                <a:gd name="connsiteX1" fmla="*/ 718493 w 718493"/>
                <a:gd name="connsiteY1" fmla="*/ 196847 h 2063222"/>
                <a:gd name="connsiteX2" fmla="*/ 379106 w 718493"/>
                <a:gd name="connsiteY2" fmla="*/ 1935510 h 2063222"/>
                <a:gd name="connsiteX3" fmla="*/ 3331 w 718493"/>
                <a:gd name="connsiteY3" fmla="*/ 1818935 h 2063222"/>
                <a:gd name="connsiteX4" fmla="*/ 358703 w 718493"/>
                <a:gd name="connsiteY4" fmla="*/ 0 h 2063222"/>
                <a:gd name="connsiteX0" fmla="*/ 361430 w 721220"/>
                <a:gd name="connsiteY0" fmla="*/ 0 h 2076040"/>
                <a:gd name="connsiteX1" fmla="*/ 721220 w 721220"/>
                <a:gd name="connsiteY1" fmla="*/ 196847 h 2076040"/>
                <a:gd name="connsiteX2" fmla="*/ 381833 w 721220"/>
                <a:gd name="connsiteY2" fmla="*/ 1935510 h 2076040"/>
                <a:gd name="connsiteX3" fmla="*/ 6058 w 721220"/>
                <a:gd name="connsiteY3" fmla="*/ 1818935 h 2076040"/>
                <a:gd name="connsiteX4" fmla="*/ 361430 w 721220"/>
                <a:gd name="connsiteY4" fmla="*/ 0 h 207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20" h="2076040">
                  <a:moveTo>
                    <a:pt x="361430" y="0"/>
                  </a:moveTo>
                  <a:lnTo>
                    <a:pt x="721220" y="196847"/>
                  </a:lnTo>
                  <a:lnTo>
                    <a:pt x="381833" y="1935510"/>
                  </a:lnTo>
                  <a:cubicBezTo>
                    <a:pt x="282768" y="2179731"/>
                    <a:pt x="-48668" y="2083028"/>
                    <a:pt x="6058" y="1818935"/>
                  </a:cubicBezTo>
                  <a:lnTo>
                    <a:pt x="36143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latin typeface="Ara Aqeeq Bold" panose="00000500000000000000" pitchFamily="2" charset="-78"/>
                <a:cs typeface="Ara Aqeeq Bold" panose="00000500000000000000" pitchFamily="2" charset="-78"/>
              </a:endParaRPr>
            </a:p>
          </p:txBody>
        </p:sp>
        <p:sp>
          <p:nvSpPr>
            <p:cNvPr id="38" name="Freeform 55">
              <a:extLst>
                <a:ext uri="{FF2B5EF4-FFF2-40B4-BE49-F238E27FC236}">
                  <a16:creationId xmlns:a16="http://schemas.microsoft.com/office/drawing/2014/main" id="{7C28E383-F77A-47B2-8D36-998A3ABE2868}"/>
                </a:ext>
              </a:extLst>
            </p:cNvPr>
            <p:cNvSpPr/>
            <p:nvPr/>
          </p:nvSpPr>
          <p:spPr>
            <a:xfrm>
              <a:off x="3789816" y="3019942"/>
              <a:ext cx="155882" cy="347368"/>
            </a:xfrm>
            <a:custGeom>
              <a:avLst/>
              <a:gdLst>
                <a:gd name="connsiteX0" fmla="*/ 219075 w 485775"/>
                <a:gd name="connsiteY0" fmla="*/ 0 h 1123950"/>
                <a:gd name="connsiteX1" fmla="*/ 485775 w 485775"/>
                <a:gd name="connsiteY1" fmla="*/ 257175 h 1123950"/>
                <a:gd name="connsiteX2" fmla="*/ 314325 w 485775"/>
                <a:gd name="connsiteY2" fmla="*/ 1123950 h 1123950"/>
                <a:gd name="connsiteX3" fmla="*/ 0 w 485775"/>
                <a:gd name="connsiteY3" fmla="*/ 962025 h 1123950"/>
                <a:gd name="connsiteX4" fmla="*/ 219075 w 485775"/>
                <a:gd name="connsiteY4" fmla="*/ 0 h 1123950"/>
                <a:gd name="connsiteX0" fmla="*/ 219075 w 485775"/>
                <a:gd name="connsiteY0" fmla="*/ 0 h 1041719"/>
                <a:gd name="connsiteX1" fmla="*/ 485775 w 485775"/>
                <a:gd name="connsiteY1" fmla="*/ 257175 h 1041719"/>
                <a:gd name="connsiteX2" fmla="*/ 337350 w 485775"/>
                <a:gd name="connsiteY2" fmla="*/ 1041719 h 1041719"/>
                <a:gd name="connsiteX3" fmla="*/ 0 w 485775"/>
                <a:gd name="connsiteY3" fmla="*/ 962025 h 1041719"/>
                <a:gd name="connsiteX4" fmla="*/ 219075 w 485775"/>
                <a:gd name="connsiteY4" fmla="*/ 0 h 1041719"/>
                <a:gd name="connsiteX0" fmla="*/ 219075 w 495643"/>
                <a:gd name="connsiteY0" fmla="*/ 0 h 1041719"/>
                <a:gd name="connsiteX1" fmla="*/ 495643 w 495643"/>
                <a:gd name="connsiteY1" fmla="*/ 283488 h 1041719"/>
                <a:gd name="connsiteX2" fmla="*/ 337350 w 495643"/>
                <a:gd name="connsiteY2" fmla="*/ 1041719 h 1041719"/>
                <a:gd name="connsiteX3" fmla="*/ 0 w 495643"/>
                <a:gd name="connsiteY3" fmla="*/ 962025 h 1041719"/>
                <a:gd name="connsiteX4" fmla="*/ 219075 w 495643"/>
                <a:gd name="connsiteY4" fmla="*/ 0 h 1041719"/>
                <a:gd name="connsiteX0" fmla="*/ 219075 w 495643"/>
                <a:gd name="connsiteY0" fmla="*/ 0 h 1128272"/>
                <a:gd name="connsiteX1" fmla="*/ 495643 w 495643"/>
                <a:gd name="connsiteY1" fmla="*/ 283488 h 1128272"/>
                <a:gd name="connsiteX2" fmla="*/ 337350 w 495643"/>
                <a:gd name="connsiteY2" fmla="*/ 1041719 h 1128272"/>
                <a:gd name="connsiteX3" fmla="*/ 0 w 495643"/>
                <a:gd name="connsiteY3" fmla="*/ 962025 h 1128272"/>
                <a:gd name="connsiteX4" fmla="*/ 219075 w 495643"/>
                <a:gd name="connsiteY4" fmla="*/ 0 h 1128272"/>
                <a:gd name="connsiteX0" fmla="*/ 219075 w 495643"/>
                <a:gd name="connsiteY0" fmla="*/ 0 h 1159854"/>
                <a:gd name="connsiteX1" fmla="*/ 495643 w 495643"/>
                <a:gd name="connsiteY1" fmla="*/ 283488 h 1159854"/>
                <a:gd name="connsiteX2" fmla="*/ 337350 w 495643"/>
                <a:gd name="connsiteY2" fmla="*/ 1041719 h 1159854"/>
                <a:gd name="connsiteX3" fmla="*/ 0 w 495643"/>
                <a:gd name="connsiteY3" fmla="*/ 962025 h 1159854"/>
                <a:gd name="connsiteX4" fmla="*/ 219075 w 495643"/>
                <a:gd name="connsiteY4" fmla="*/ 0 h 1159854"/>
                <a:gd name="connsiteX0" fmla="*/ 219075 w 495643"/>
                <a:gd name="connsiteY0" fmla="*/ 0 h 1145450"/>
                <a:gd name="connsiteX1" fmla="*/ 495643 w 495643"/>
                <a:gd name="connsiteY1" fmla="*/ 283488 h 1145450"/>
                <a:gd name="connsiteX2" fmla="*/ 337350 w 495643"/>
                <a:gd name="connsiteY2" fmla="*/ 1041719 h 1145450"/>
                <a:gd name="connsiteX3" fmla="*/ 0 w 495643"/>
                <a:gd name="connsiteY3" fmla="*/ 962025 h 1145450"/>
                <a:gd name="connsiteX4" fmla="*/ 219075 w 495643"/>
                <a:gd name="connsiteY4" fmla="*/ 0 h 1145450"/>
                <a:gd name="connsiteX0" fmla="*/ 219075 w 495643"/>
                <a:gd name="connsiteY0" fmla="*/ 0 h 1144013"/>
                <a:gd name="connsiteX1" fmla="*/ 495643 w 495643"/>
                <a:gd name="connsiteY1" fmla="*/ 283488 h 1144013"/>
                <a:gd name="connsiteX2" fmla="*/ 337350 w 495643"/>
                <a:gd name="connsiteY2" fmla="*/ 1041719 h 1144013"/>
                <a:gd name="connsiteX3" fmla="*/ 0 w 495643"/>
                <a:gd name="connsiteY3" fmla="*/ 962025 h 1144013"/>
                <a:gd name="connsiteX4" fmla="*/ 219075 w 495643"/>
                <a:gd name="connsiteY4" fmla="*/ 0 h 1144013"/>
                <a:gd name="connsiteX0" fmla="*/ 219075 w 495643"/>
                <a:gd name="connsiteY0" fmla="*/ 0 h 1141141"/>
                <a:gd name="connsiteX1" fmla="*/ 495643 w 495643"/>
                <a:gd name="connsiteY1" fmla="*/ 283488 h 1141141"/>
                <a:gd name="connsiteX2" fmla="*/ 337350 w 495643"/>
                <a:gd name="connsiteY2" fmla="*/ 1041719 h 1141141"/>
                <a:gd name="connsiteX3" fmla="*/ 0 w 495643"/>
                <a:gd name="connsiteY3" fmla="*/ 962025 h 1141141"/>
                <a:gd name="connsiteX4" fmla="*/ 219075 w 495643"/>
                <a:gd name="connsiteY4" fmla="*/ 0 h 1141141"/>
                <a:gd name="connsiteX0" fmla="*/ 219075 w 495643"/>
                <a:gd name="connsiteY0" fmla="*/ 0 h 1141141"/>
                <a:gd name="connsiteX1" fmla="*/ 495643 w 495643"/>
                <a:gd name="connsiteY1" fmla="*/ 283488 h 1141141"/>
                <a:gd name="connsiteX2" fmla="*/ 337350 w 495643"/>
                <a:gd name="connsiteY2" fmla="*/ 1041719 h 1141141"/>
                <a:gd name="connsiteX3" fmla="*/ 0 w 495643"/>
                <a:gd name="connsiteY3" fmla="*/ 962025 h 1141141"/>
                <a:gd name="connsiteX4" fmla="*/ 219075 w 495643"/>
                <a:gd name="connsiteY4" fmla="*/ 0 h 1141141"/>
                <a:gd name="connsiteX0" fmla="*/ 219075 w 505510"/>
                <a:gd name="connsiteY0" fmla="*/ 0 h 1141141"/>
                <a:gd name="connsiteX1" fmla="*/ 505510 w 505510"/>
                <a:gd name="connsiteY1" fmla="*/ 260463 h 1141141"/>
                <a:gd name="connsiteX2" fmla="*/ 337350 w 505510"/>
                <a:gd name="connsiteY2" fmla="*/ 1041719 h 1141141"/>
                <a:gd name="connsiteX3" fmla="*/ 0 w 505510"/>
                <a:gd name="connsiteY3" fmla="*/ 962025 h 1141141"/>
                <a:gd name="connsiteX4" fmla="*/ 219075 w 505510"/>
                <a:gd name="connsiteY4" fmla="*/ 0 h 1141141"/>
                <a:gd name="connsiteX0" fmla="*/ 219075 w 512088"/>
                <a:gd name="connsiteY0" fmla="*/ 0 h 1141141"/>
                <a:gd name="connsiteX1" fmla="*/ 512088 w 512088"/>
                <a:gd name="connsiteY1" fmla="*/ 250595 h 1141141"/>
                <a:gd name="connsiteX2" fmla="*/ 337350 w 512088"/>
                <a:gd name="connsiteY2" fmla="*/ 1041719 h 1141141"/>
                <a:gd name="connsiteX3" fmla="*/ 0 w 512088"/>
                <a:gd name="connsiteY3" fmla="*/ 962025 h 1141141"/>
                <a:gd name="connsiteX4" fmla="*/ 219075 w 512088"/>
                <a:gd name="connsiteY4" fmla="*/ 0 h 114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88" h="1141141">
                  <a:moveTo>
                    <a:pt x="219075" y="0"/>
                  </a:moveTo>
                  <a:lnTo>
                    <a:pt x="512088" y="250595"/>
                  </a:lnTo>
                  <a:lnTo>
                    <a:pt x="337350" y="1041719"/>
                  </a:lnTo>
                  <a:cubicBezTo>
                    <a:pt x="215032" y="1222373"/>
                    <a:pt x="617" y="1133316"/>
                    <a:pt x="0" y="962025"/>
                  </a:cubicBezTo>
                  <a:cubicBezTo>
                    <a:pt x="73025" y="641350"/>
                    <a:pt x="119736" y="320675"/>
                    <a:pt x="21907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latin typeface="Ara Aqeeq Bold" panose="00000500000000000000" pitchFamily="2" charset="-78"/>
                <a:cs typeface="Ara Aqeeq Bold" panose="00000500000000000000" pitchFamily="2" charset="-78"/>
              </a:endParaRPr>
            </a:p>
          </p:txBody>
        </p:sp>
      </p:grpSp>
      <p:sp>
        <p:nvSpPr>
          <p:cNvPr id="39" name="Rectangle 16">
            <a:extLst>
              <a:ext uri="{FF2B5EF4-FFF2-40B4-BE49-F238E27FC236}">
                <a16:creationId xmlns:a16="http://schemas.microsoft.com/office/drawing/2014/main" id="{FF4448C5-DDC3-4168-8C5C-4E1A20C37AAA}"/>
              </a:ext>
            </a:extLst>
          </p:cNvPr>
          <p:cNvSpPr/>
          <p:nvPr/>
        </p:nvSpPr>
        <p:spPr>
          <a:xfrm rot="2700000">
            <a:off x="1181637" y="2991481"/>
            <a:ext cx="191185" cy="3427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endParaRPr lang="ko-KR" altLang="en-US" dirty="0">
              <a:latin typeface="Ara Aqeeq Bold" panose="00000500000000000000" pitchFamily="2" charset="-78"/>
              <a:cs typeface="Ara Aqeeq Bold" panose="00000500000000000000" pitchFamily="2" charset="-78"/>
            </a:endParaRPr>
          </a:p>
        </p:txBody>
      </p:sp>
      <p:sp>
        <p:nvSpPr>
          <p:cNvPr id="40" name="Rectangle 9">
            <a:extLst>
              <a:ext uri="{FF2B5EF4-FFF2-40B4-BE49-F238E27FC236}">
                <a16:creationId xmlns:a16="http://schemas.microsoft.com/office/drawing/2014/main" id="{EE7BCC11-501E-446A-AC0D-D4BE1C5951BC}"/>
              </a:ext>
            </a:extLst>
          </p:cNvPr>
          <p:cNvSpPr/>
          <p:nvPr/>
        </p:nvSpPr>
        <p:spPr>
          <a:xfrm>
            <a:off x="1159850" y="1908088"/>
            <a:ext cx="236869" cy="22173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endParaRPr lang="ko-KR" altLang="en-US" dirty="0">
              <a:latin typeface="Ara Aqeeq Bold" panose="00000500000000000000" pitchFamily="2" charset="-78"/>
              <a:cs typeface="Ara Aqeeq Bold" panose="00000500000000000000" pitchFamily="2" charset="-78"/>
            </a:endParaRPr>
          </a:p>
        </p:txBody>
      </p:sp>
      <p:sp>
        <p:nvSpPr>
          <p:cNvPr id="41" name="Rectangle 36">
            <a:extLst>
              <a:ext uri="{FF2B5EF4-FFF2-40B4-BE49-F238E27FC236}">
                <a16:creationId xmlns:a16="http://schemas.microsoft.com/office/drawing/2014/main" id="{92F9994C-F71B-4B26-97E7-F372D66DA896}"/>
              </a:ext>
            </a:extLst>
          </p:cNvPr>
          <p:cNvSpPr/>
          <p:nvPr/>
        </p:nvSpPr>
        <p:spPr>
          <a:xfrm>
            <a:off x="10764188" y="2587065"/>
            <a:ext cx="279940" cy="23400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endParaRPr lang="ko-KR" altLang="en-US" dirty="0">
              <a:latin typeface="Ara Aqeeq Bold" panose="00000500000000000000" pitchFamily="2" charset="-78"/>
              <a:cs typeface="Ara Aqeeq Bold" panose="00000500000000000000" pitchFamily="2" charset="-78"/>
            </a:endParaRPr>
          </a:p>
        </p:txBody>
      </p:sp>
      <p:sp>
        <p:nvSpPr>
          <p:cNvPr id="42" name="Oval 21">
            <a:extLst>
              <a:ext uri="{FF2B5EF4-FFF2-40B4-BE49-F238E27FC236}">
                <a16:creationId xmlns:a16="http://schemas.microsoft.com/office/drawing/2014/main" id="{DF53F751-256A-4392-BB38-04BD86777E4A}"/>
              </a:ext>
            </a:extLst>
          </p:cNvPr>
          <p:cNvSpPr>
            <a:spLocks noChangeAspect="1"/>
          </p:cNvSpPr>
          <p:nvPr/>
        </p:nvSpPr>
        <p:spPr>
          <a:xfrm>
            <a:off x="10776880" y="3724624"/>
            <a:ext cx="254996" cy="25712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endParaRPr lang="ko-KR" altLang="en-US" dirty="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4005271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p:cTn id="121" dur="500" fill="hold"/>
                                        <p:tgtEl>
                                          <p:spTgt spid="25"/>
                                        </p:tgtEl>
                                        <p:attrNameLst>
                                          <p:attrName>ppt_w</p:attrName>
                                        </p:attrNameLst>
                                      </p:cBhvr>
                                      <p:tavLst>
                                        <p:tav tm="0">
                                          <p:val>
                                            <p:fltVal val="0"/>
                                          </p:val>
                                        </p:tav>
                                        <p:tav tm="100000">
                                          <p:val>
                                            <p:strVal val="#ppt_w"/>
                                          </p:val>
                                        </p:tav>
                                      </p:tavLst>
                                    </p:anim>
                                    <p:anim calcmode="lin" valueType="num">
                                      <p:cBhvr>
                                        <p:cTn id="122" dur="500" fill="hold"/>
                                        <p:tgtEl>
                                          <p:spTgt spid="25"/>
                                        </p:tgtEl>
                                        <p:attrNameLst>
                                          <p:attrName>ppt_h</p:attrName>
                                        </p:attrNameLst>
                                      </p:cBhvr>
                                      <p:tavLst>
                                        <p:tav tm="0">
                                          <p:val>
                                            <p:fltVal val="0"/>
                                          </p:val>
                                        </p:tav>
                                        <p:tav tm="100000">
                                          <p:val>
                                            <p:strVal val="#ppt_h"/>
                                          </p:val>
                                        </p:tav>
                                      </p:tavLst>
                                    </p:anim>
                                    <p:animEffect transition="in" filter="fade">
                                      <p:cBhvr>
                                        <p:cTn id="123" dur="500"/>
                                        <p:tgtEl>
                                          <p:spTgt spid="25"/>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p:cTn id="127" dur="500" fill="hold"/>
                                        <p:tgtEl>
                                          <p:spTgt spid="28"/>
                                        </p:tgtEl>
                                        <p:attrNameLst>
                                          <p:attrName>ppt_w</p:attrName>
                                        </p:attrNameLst>
                                      </p:cBhvr>
                                      <p:tavLst>
                                        <p:tav tm="0">
                                          <p:val>
                                            <p:fltVal val="0"/>
                                          </p:val>
                                        </p:tav>
                                        <p:tav tm="100000">
                                          <p:val>
                                            <p:strVal val="#ppt_w"/>
                                          </p:val>
                                        </p:tav>
                                      </p:tavLst>
                                    </p:anim>
                                    <p:anim calcmode="lin" valueType="num">
                                      <p:cBhvr>
                                        <p:cTn id="128" dur="500" fill="hold"/>
                                        <p:tgtEl>
                                          <p:spTgt spid="28"/>
                                        </p:tgtEl>
                                        <p:attrNameLst>
                                          <p:attrName>ppt_h</p:attrName>
                                        </p:attrNameLst>
                                      </p:cBhvr>
                                      <p:tavLst>
                                        <p:tav tm="0">
                                          <p:val>
                                            <p:fltVal val="0"/>
                                          </p:val>
                                        </p:tav>
                                        <p:tav tm="100000">
                                          <p:val>
                                            <p:strVal val="#ppt_h"/>
                                          </p:val>
                                        </p:tav>
                                      </p:tavLst>
                                    </p:anim>
                                    <p:animEffect transition="in" filter="fade">
                                      <p:cBhvr>
                                        <p:cTn id="129" dur="500"/>
                                        <p:tgtEl>
                                          <p:spTgt spid="28"/>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p:cTn id="133" dur="500" fill="hold"/>
                                        <p:tgtEl>
                                          <p:spTgt spid="29"/>
                                        </p:tgtEl>
                                        <p:attrNameLst>
                                          <p:attrName>ppt_w</p:attrName>
                                        </p:attrNameLst>
                                      </p:cBhvr>
                                      <p:tavLst>
                                        <p:tav tm="0">
                                          <p:val>
                                            <p:fltVal val="0"/>
                                          </p:val>
                                        </p:tav>
                                        <p:tav tm="100000">
                                          <p:val>
                                            <p:strVal val="#ppt_w"/>
                                          </p:val>
                                        </p:tav>
                                      </p:tavLst>
                                    </p:anim>
                                    <p:anim calcmode="lin" valueType="num">
                                      <p:cBhvr>
                                        <p:cTn id="134" dur="500" fill="hold"/>
                                        <p:tgtEl>
                                          <p:spTgt spid="29"/>
                                        </p:tgtEl>
                                        <p:attrNameLst>
                                          <p:attrName>ppt_h</p:attrName>
                                        </p:attrNameLst>
                                      </p:cBhvr>
                                      <p:tavLst>
                                        <p:tav tm="0">
                                          <p:val>
                                            <p:fltVal val="0"/>
                                          </p:val>
                                        </p:tav>
                                        <p:tav tm="100000">
                                          <p:val>
                                            <p:strVal val="#ppt_h"/>
                                          </p:val>
                                        </p:tav>
                                      </p:tavLst>
                                    </p:anim>
                                    <p:animEffect transition="in" filter="fade">
                                      <p:cBhvr>
                                        <p:cTn id="135" dur="500"/>
                                        <p:tgtEl>
                                          <p:spTgt spid="2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fltVal val="0"/>
                                          </p:val>
                                        </p:tav>
                                        <p:tav tm="100000">
                                          <p:val>
                                            <p:strVal val="#ppt_h"/>
                                          </p:val>
                                        </p:tav>
                                      </p:tavLst>
                                    </p:anim>
                                    <p:animEffect transition="in" filter="fade">
                                      <p:cBhvr>
                                        <p:cTn id="141" dur="500"/>
                                        <p:tgtEl>
                                          <p:spTgt spid="30"/>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p:cTn id="145" dur="500" fill="hold"/>
                                        <p:tgtEl>
                                          <p:spTgt spid="31"/>
                                        </p:tgtEl>
                                        <p:attrNameLst>
                                          <p:attrName>ppt_w</p:attrName>
                                        </p:attrNameLst>
                                      </p:cBhvr>
                                      <p:tavLst>
                                        <p:tav tm="0">
                                          <p:val>
                                            <p:fltVal val="0"/>
                                          </p:val>
                                        </p:tav>
                                        <p:tav tm="100000">
                                          <p:val>
                                            <p:strVal val="#ppt_w"/>
                                          </p:val>
                                        </p:tav>
                                      </p:tavLst>
                                    </p:anim>
                                    <p:anim calcmode="lin" valueType="num">
                                      <p:cBhvr>
                                        <p:cTn id="146" dur="500" fill="hold"/>
                                        <p:tgtEl>
                                          <p:spTgt spid="31"/>
                                        </p:tgtEl>
                                        <p:attrNameLst>
                                          <p:attrName>ppt_h</p:attrName>
                                        </p:attrNameLst>
                                      </p:cBhvr>
                                      <p:tavLst>
                                        <p:tav tm="0">
                                          <p:val>
                                            <p:fltVal val="0"/>
                                          </p:val>
                                        </p:tav>
                                        <p:tav tm="100000">
                                          <p:val>
                                            <p:strVal val="#ppt_h"/>
                                          </p:val>
                                        </p:tav>
                                      </p:tavLst>
                                    </p:anim>
                                    <p:animEffect transition="in" filter="fade">
                                      <p:cBhvr>
                                        <p:cTn id="147" dur="500"/>
                                        <p:tgtEl>
                                          <p:spTgt spid="31"/>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500" fill="hold"/>
                                        <p:tgtEl>
                                          <p:spTgt spid="32"/>
                                        </p:tgtEl>
                                        <p:attrNameLst>
                                          <p:attrName>ppt_w</p:attrName>
                                        </p:attrNameLst>
                                      </p:cBhvr>
                                      <p:tavLst>
                                        <p:tav tm="0">
                                          <p:val>
                                            <p:fltVal val="0"/>
                                          </p:val>
                                        </p:tav>
                                        <p:tav tm="100000">
                                          <p:val>
                                            <p:strVal val="#ppt_w"/>
                                          </p:val>
                                        </p:tav>
                                      </p:tavLst>
                                    </p:anim>
                                    <p:anim calcmode="lin" valueType="num">
                                      <p:cBhvr>
                                        <p:cTn id="152" dur="500" fill="hold"/>
                                        <p:tgtEl>
                                          <p:spTgt spid="32"/>
                                        </p:tgtEl>
                                        <p:attrNameLst>
                                          <p:attrName>ppt_h</p:attrName>
                                        </p:attrNameLst>
                                      </p:cBhvr>
                                      <p:tavLst>
                                        <p:tav tm="0">
                                          <p:val>
                                            <p:fltVal val="0"/>
                                          </p:val>
                                        </p:tav>
                                        <p:tav tm="100000">
                                          <p:val>
                                            <p:strVal val="#ppt_h"/>
                                          </p:val>
                                        </p:tav>
                                      </p:tavLst>
                                    </p:anim>
                                    <p:animEffect transition="in" filter="fade">
                                      <p:cBhvr>
                                        <p:cTn id="153" dur="500"/>
                                        <p:tgtEl>
                                          <p:spTgt spid="32"/>
                                        </p:tgtEl>
                                      </p:cBhvr>
                                    </p:animEffect>
                                  </p:childTnLst>
                                </p:cTn>
                              </p:par>
                            </p:childTnLst>
                          </p:cTn>
                        </p:par>
                        <p:par>
                          <p:cTn id="154" fill="hold">
                            <p:stCondLst>
                              <p:cond delay="12500"/>
                            </p:stCondLst>
                            <p:childTnLst>
                              <p:par>
                                <p:cTn id="155" presetID="53" presetClass="entr" presetSubtype="16" fill="hold" nodeType="after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p:cTn id="157" dur="500" fill="hold"/>
                                        <p:tgtEl>
                                          <p:spTgt spid="33"/>
                                        </p:tgtEl>
                                        <p:attrNameLst>
                                          <p:attrName>ppt_w</p:attrName>
                                        </p:attrNameLst>
                                      </p:cBhvr>
                                      <p:tavLst>
                                        <p:tav tm="0">
                                          <p:val>
                                            <p:fltVal val="0"/>
                                          </p:val>
                                        </p:tav>
                                        <p:tav tm="100000">
                                          <p:val>
                                            <p:strVal val="#ppt_w"/>
                                          </p:val>
                                        </p:tav>
                                      </p:tavLst>
                                    </p:anim>
                                    <p:anim calcmode="lin" valueType="num">
                                      <p:cBhvr>
                                        <p:cTn id="158" dur="500" fill="hold"/>
                                        <p:tgtEl>
                                          <p:spTgt spid="33"/>
                                        </p:tgtEl>
                                        <p:attrNameLst>
                                          <p:attrName>ppt_h</p:attrName>
                                        </p:attrNameLst>
                                      </p:cBhvr>
                                      <p:tavLst>
                                        <p:tav tm="0">
                                          <p:val>
                                            <p:fltVal val="0"/>
                                          </p:val>
                                        </p:tav>
                                        <p:tav tm="100000">
                                          <p:val>
                                            <p:strVal val="#ppt_h"/>
                                          </p:val>
                                        </p:tav>
                                      </p:tavLst>
                                    </p:anim>
                                    <p:animEffect transition="in" filter="fade">
                                      <p:cBhvr>
                                        <p:cTn id="159" dur="500"/>
                                        <p:tgtEl>
                                          <p:spTgt spid="33"/>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9"/>
                                        </p:tgtEl>
                                        <p:attrNameLst>
                                          <p:attrName>style.visibility</p:attrName>
                                        </p:attrNameLst>
                                      </p:cBhvr>
                                      <p:to>
                                        <p:strVal val="visible"/>
                                      </p:to>
                                    </p:set>
                                    <p:anim calcmode="lin" valueType="num">
                                      <p:cBhvr>
                                        <p:cTn id="163" dur="500" fill="hold"/>
                                        <p:tgtEl>
                                          <p:spTgt spid="39"/>
                                        </p:tgtEl>
                                        <p:attrNameLst>
                                          <p:attrName>ppt_w</p:attrName>
                                        </p:attrNameLst>
                                      </p:cBhvr>
                                      <p:tavLst>
                                        <p:tav tm="0">
                                          <p:val>
                                            <p:fltVal val="0"/>
                                          </p:val>
                                        </p:tav>
                                        <p:tav tm="100000">
                                          <p:val>
                                            <p:strVal val="#ppt_w"/>
                                          </p:val>
                                        </p:tav>
                                      </p:tavLst>
                                    </p:anim>
                                    <p:anim calcmode="lin" valueType="num">
                                      <p:cBhvr>
                                        <p:cTn id="164" dur="500" fill="hold"/>
                                        <p:tgtEl>
                                          <p:spTgt spid="39"/>
                                        </p:tgtEl>
                                        <p:attrNameLst>
                                          <p:attrName>ppt_h</p:attrName>
                                        </p:attrNameLst>
                                      </p:cBhvr>
                                      <p:tavLst>
                                        <p:tav tm="0">
                                          <p:val>
                                            <p:fltVal val="0"/>
                                          </p:val>
                                        </p:tav>
                                        <p:tav tm="100000">
                                          <p:val>
                                            <p:strVal val="#ppt_h"/>
                                          </p:val>
                                        </p:tav>
                                      </p:tavLst>
                                    </p:anim>
                                    <p:animEffect transition="in" filter="fade">
                                      <p:cBhvr>
                                        <p:cTn id="165" dur="500"/>
                                        <p:tgtEl>
                                          <p:spTgt spid="39"/>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 calcmode="lin" valueType="num">
                                      <p:cBhvr>
                                        <p:cTn id="169" dur="500" fill="hold"/>
                                        <p:tgtEl>
                                          <p:spTgt spid="40"/>
                                        </p:tgtEl>
                                        <p:attrNameLst>
                                          <p:attrName>ppt_w</p:attrName>
                                        </p:attrNameLst>
                                      </p:cBhvr>
                                      <p:tavLst>
                                        <p:tav tm="0">
                                          <p:val>
                                            <p:fltVal val="0"/>
                                          </p:val>
                                        </p:tav>
                                        <p:tav tm="100000">
                                          <p:val>
                                            <p:strVal val="#ppt_w"/>
                                          </p:val>
                                        </p:tav>
                                      </p:tavLst>
                                    </p:anim>
                                    <p:anim calcmode="lin" valueType="num">
                                      <p:cBhvr>
                                        <p:cTn id="170" dur="500" fill="hold"/>
                                        <p:tgtEl>
                                          <p:spTgt spid="40"/>
                                        </p:tgtEl>
                                        <p:attrNameLst>
                                          <p:attrName>ppt_h</p:attrName>
                                        </p:attrNameLst>
                                      </p:cBhvr>
                                      <p:tavLst>
                                        <p:tav tm="0">
                                          <p:val>
                                            <p:fltVal val="0"/>
                                          </p:val>
                                        </p:tav>
                                        <p:tav tm="100000">
                                          <p:val>
                                            <p:strVal val="#ppt_h"/>
                                          </p:val>
                                        </p:tav>
                                      </p:tavLst>
                                    </p:anim>
                                    <p:animEffect transition="in" filter="fade">
                                      <p:cBhvr>
                                        <p:cTn id="171" dur="500"/>
                                        <p:tgtEl>
                                          <p:spTgt spid="40"/>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 calcmode="lin" valueType="num">
                                      <p:cBhvr>
                                        <p:cTn id="181" dur="500" fill="hold"/>
                                        <p:tgtEl>
                                          <p:spTgt spid="42"/>
                                        </p:tgtEl>
                                        <p:attrNameLst>
                                          <p:attrName>ppt_w</p:attrName>
                                        </p:attrNameLst>
                                      </p:cBhvr>
                                      <p:tavLst>
                                        <p:tav tm="0">
                                          <p:val>
                                            <p:fltVal val="0"/>
                                          </p:val>
                                        </p:tav>
                                        <p:tav tm="100000">
                                          <p:val>
                                            <p:strVal val="#ppt_w"/>
                                          </p:val>
                                        </p:tav>
                                      </p:tavLst>
                                    </p:anim>
                                    <p:anim calcmode="lin" valueType="num">
                                      <p:cBhvr>
                                        <p:cTn id="182" dur="500" fill="hold"/>
                                        <p:tgtEl>
                                          <p:spTgt spid="42"/>
                                        </p:tgtEl>
                                        <p:attrNameLst>
                                          <p:attrName>ppt_h</p:attrName>
                                        </p:attrNameLst>
                                      </p:cBhvr>
                                      <p:tavLst>
                                        <p:tav tm="0">
                                          <p:val>
                                            <p:fltVal val="0"/>
                                          </p:val>
                                        </p:tav>
                                        <p:tav tm="100000">
                                          <p:val>
                                            <p:strVal val="#ppt_h"/>
                                          </p:val>
                                        </p:tav>
                                      </p:tavLst>
                                    </p:anim>
                                    <p:animEffect transition="in" filter="fade">
                                      <p:cBhvr>
                                        <p:cTn id="18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12" grpId="0" animBg="1"/>
      <p:bldP spid="13" grpId="0"/>
      <p:bldP spid="14" grpId="0"/>
      <p:bldP spid="16" grpId="0"/>
      <p:bldP spid="17" grpId="0"/>
      <p:bldP spid="19" grpId="0"/>
      <p:bldP spid="20" grpId="0"/>
      <p:bldP spid="22" grpId="0"/>
      <p:bldP spid="23" grpId="0"/>
      <p:bldP spid="28" grpId="0"/>
      <p:bldP spid="29" grpId="0"/>
      <p:bldP spid="30" grpId="0"/>
      <p:bldP spid="31" grpId="0"/>
      <p:bldP spid="32" grpId="0"/>
      <p:bldP spid="39"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Up Arrow 4">
            <a:extLst>
              <a:ext uri="{FF2B5EF4-FFF2-40B4-BE49-F238E27FC236}">
                <a16:creationId xmlns:a16="http://schemas.microsoft.com/office/drawing/2014/main" id="{BC1EB0FF-E593-4F65-BD5D-8BFC926D05D3}"/>
              </a:ext>
            </a:extLst>
          </p:cNvPr>
          <p:cNvSpPr/>
          <p:nvPr/>
        </p:nvSpPr>
        <p:spPr>
          <a:xfrm>
            <a:off x="9259680" y="1207773"/>
            <a:ext cx="1855321" cy="2616608"/>
          </a:xfrm>
          <a:prstGeom prst="upArrow">
            <a:avLst>
              <a:gd name="adj1" fmla="val 50000"/>
              <a:gd name="adj2" fmla="val 6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a Aqeeq Bold" panose="00000500000000000000" pitchFamily="2" charset="-78"/>
              <a:cs typeface="Ara Aqeeq Bold" panose="00000500000000000000" pitchFamily="2" charset="-78"/>
            </a:endParaRPr>
          </a:p>
        </p:txBody>
      </p:sp>
      <p:sp>
        <p:nvSpPr>
          <p:cNvPr id="4" name="Up Arrow 7">
            <a:extLst>
              <a:ext uri="{FF2B5EF4-FFF2-40B4-BE49-F238E27FC236}">
                <a16:creationId xmlns:a16="http://schemas.microsoft.com/office/drawing/2014/main" id="{64E44ECC-E4BB-479B-981E-9ED783C58A69}"/>
              </a:ext>
            </a:extLst>
          </p:cNvPr>
          <p:cNvSpPr/>
          <p:nvPr/>
        </p:nvSpPr>
        <p:spPr>
          <a:xfrm rot="10800000">
            <a:off x="7648192" y="3998750"/>
            <a:ext cx="1348362" cy="1901630"/>
          </a:xfrm>
          <a:prstGeom prst="upArrow">
            <a:avLst>
              <a:gd name="adj1" fmla="val 50000"/>
              <a:gd name="adj2" fmla="val 619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5" name="TextBox 4">
            <a:extLst>
              <a:ext uri="{FF2B5EF4-FFF2-40B4-BE49-F238E27FC236}">
                <a16:creationId xmlns:a16="http://schemas.microsoft.com/office/drawing/2014/main" id="{BF2948FD-BB73-4D61-9F3D-DB52BB20FB5D}"/>
              </a:ext>
            </a:extLst>
          </p:cNvPr>
          <p:cNvSpPr txBox="1"/>
          <p:nvPr/>
        </p:nvSpPr>
        <p:spPr>
          <a:xfrm>
            <a:off x="7450065" y="3168403"/>
            <a:ext cx="1744617" cy="523220"/>
          </a:xfrm>
          <a:prstGeom prst="rect">
            <a:avLst/>
          </a:prstGeom>
          <a:noFill/>
        </p:spPr>
        <p:txBody>
          <a:bodyPr wrap="square" rtlCol="0" anchor="ctr">
            <a:spAutoFit/>
          </a:bodyPr>
          <a:lstStyle/>
          <a:p>
            <a:pPr algn="ctr"/>
            <a:r>
              <a:rPr lang="en-US" altLang="ko-KR" sz="2800" b="1" dirty="0">
                <a:solidFill>
                  <a:schemeClr val="accent2"/>
                </a:solidFill>
                <a:latin typeface="Ara Aqeeq Bold" panose="00000500000000000000" pitchFamily="2" charset="-78"/>
                <a:cs typeface="Ara Aqeeq Bold" panose="00000500000000000000" pitchFamily="2" charset="-78"/>
              </a:rPr>
              <a:t>$100.50</a:t>
            </a:r>
            <a:endParaRPr lang="ko-KR" altLang="en-US" sz="2700" b="1" dirty="0">
              <a:solidFill>
                <a:schemeClr val="accent2"/>
              </a:solidFill>
              <a:latin typeface="Ara Aqeeq Bold" panose="00000500000000000000" pitchFamily="2" charset="-78"/>
              <a:cs typeface="Ara Aqeeq Bold" panose="00000500000000000000" pitchFamily="2" charset="-78"/>
            </a:endParaRPr>
          </a:p>
        </p:txBody>
      </p:sp>
      <p:sp>
        <p:nvSpPr>
          <p:cNvPr id="6" name="TextBox 5">
            <a:extLst>
              <a:ext uri="{FF2B5EF4-FFF2-40B4-BE49-F238E27FC236}">
                <a16:creationId xmlns:a16="http://schemas.microsoft.com/office/drawing/2014/main" id="{B9DCFB58-B32F-42FB-BFFF-625E50D7AB7E}"/>
              </a:ext>
            </a:extLst>
          </p:cNvPr>
          <p:cNvSpPr txBox="1"/>
          <p:nvPr/>
        </p:nvSpPr>
        <p:spPr>
          <a:xfrm>
            <a:off x="9315033" y="4176515"/>
            <a:ext cx="1744617" cy="523220"/>
          </a:xfrm>
          <a:prstGeom prst="rect">
            <a:avLst/>
          </a:prstGeom>
          <a:noFill/>
        </p:spPr>
        <p:txBody>
          <a:bodyPr wrap="square" rtlCol="0" anchor="ctr">
            <a:spAutoFit/>
          </a:bodyPr>
          <a:lstStyle/>
          <a:p>
            <a:pPr algn="ctr"/>
            <a:r>
              <a:rPr lang="en-US" altLang="ko-KR" sz="2800" b="1" dirty="0">
                <a:solidFill>
                  <a:schemeClr val="accent1"/>
                </a:solidFill>
                <a:latin typeface="Ara Aqeeq Bold" panose="00000500000000000000" pitchFamily="2" charset="-78"/>
                <a:cs typeface="Ara Aqeeq Bold" panose="00000500000000000000" pitchFamily="2" charset="-78"/>
              </a:rPr>
              <a:t>$203.00</a:t>
            </a:r>
            <a:endParaRPr lang="ko-KR" altLang="en-US" sz="2700" b="1" dirty="0">
              <a:solidFill>
                <a:schemeClr val="accent1"/>
              </a:solidFill>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B4BADF6E-6926-46B0-997A-9213CB9EFD3D}"/>
              </a:ext>
            </a:extLst>
          </p:cNvPr>
          <p:cNvSpPr txBox="1"/>
          <p:nvPr/>
        </p:nvSpPr>
        <p:spPr>
          <a:xfrm>
            <a:off x="904672" y="2511043"/>
            <a:ext cx="5933873"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آمل وأعتقد أن هذا النموذج سيوفر وقتك ومالك وسمعتك. احصل على عرض تقديمي بوربوينت حديث مصمم بشكل جميل. آمل وأعتقد أن هذا النموذج سيوفر وقتك ومالك وسمعتك. من السهل تغيير الألوان والصور والنص. يمكنك ببساطة إقناع جمهورك.</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8" name="TextBox 7">
            <a:extLst>
              <a:ext uri="{FF2B5EF4-FFF2-40B4-BE49-F238E27FC236}">
                <a16:creationId xmlns:a16="http://schemas.microsoft.com/office/drawing/2014/main" id="{2A4D7DFF-4071-4DDF-8929-8CE743AA77BB}"/>
              </a:ext>
            </a:extLst>
          </p:cNvPr>
          <p:cNvSpPr txBox="1"/>
          <p:nvPr/>
        </p:nvSpPr>
        <p:spPr>
          <a:xfrm>
            <a:off x="904672" y="1864058"/>
            <a:ext cx="5933873" cy="523220"/>
          </a:xfrm>
          <a:prstGeom prst="rect">
            <a:avLst/>
          </a:prstGeom>
          <a:noFill/>
        </p:spPr>
        <p:txBody>
          <a:bodyPr wrap="square" rtlCol="0">
            <a:spAutoFit/>
          </a:bodyPr>
          <a:lstStyle/>
          <a:p>
            <a:pPr algn="r"/>
            <a:r>
              <a:rPr lang="ar-DZ" altLang="ko-KR" sz="1400" b="1" dirty="0">
                <a:solidFill>
                  <a:schemeClr val="accent1"/>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400" b="1" dirty="0">
              <a:solidFill>
                <a:schemeClr val="accent1"/>
              </a:solidFill>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56218FBF-3DBA-4726-96B0-F5D0AAACE950}"/>
              </a:ext>
            </a:extLst>
          </p:cNvPr>
          <p:cNvSpPr txBox="1"/>
          <p:nvPr/>
        </p:nvSpPr>
        <p:spPr>
          <a:xfrm>
            <a:off x="904672" y="4942034"/>
            <a:ext cx="5933873"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آمل وأعتقد أن هذا النموذج سيوفر وقتك ومالك وسمعتك. احصل على عرض تقديمي بوربوينت حديث مصمم بشكل جميل. آمل وأعتقد أن هذا النموذج سيوفر وقتك ومالك وسمعتك. من السهل تغيير الألوان والصور والنص. يمكنك ببساطة إقناع جمهورك.</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3798F42F-2DF6-4554-A1A4-ADA4E39F4E86}"/>
              </a:ext>
            </a:extLst>
          </p:cNvPr>
          <p:cNvSpPr txBox="1"/>
          <p:nvPr/>
        </p:nvSpPr>
        <p:spPr>
          <a:xfrm>
            <a:off x="904672" y="4295049"/>
            <a:ext cx="5933873" cy="523220"/>
          </a:xfrm>
          <a:prstGeom prst="rect">
            <a:avLst/>
          </a:prstGeom>
          <a:noFill/>
        </p:spPr>
        <p:txBody>
          <a:bodyPr wrap="square" rtlCol="0">
            <a:spAutoFit/>
          </a:bodyPr>
          <a:lstStyle/>
          <a:p>
            <a:pPr algn="r"/>
            <a:r>
              <a:rPr lang="ar-DZ" altLang="ko-KR" sz="1400" b="1" dirty="0">
                <a:solidFill>
                  <a:schemeClr val="accent2"/>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400" b="1" dirty="0">
              <a:solidFill>
                <a:schemeClr val="accent2"/>
              </a:solidFill>
              <a:latin typeface="Ara Aqeeq Bold" panose="00000500000000000000" pitchFamily="2" charset="-78"/>
              <a:cs typeface="Ara Aqeeq Bold" panose="00000500000000000000" pitchFamily="2" charset="-78"/>
            </a:endParaRPr>
          </a:p>
        </p:txBody>
      </p:sp>
      <p:sp>
        <p:nvSpPr>
          <p:cNvPr id="19" name="Rectangle 18">
            <a:extLst>
              <a:ext uri="{FF2B5EF4-FFF2-40B4-BE49-F238E27FC236}">
                <a16:creationId xmlns:a16="http://schemas.microsoft.com/office/drawing/2014/main" id="{4E605122-C45D-4D61-A05E-0123B6652D76}"/>
              </a:ext>
            </a:extLst>
          </p:cNvPr>
          <p:cNvSpPr/>
          <p:nvPr/>
        </p:nvSpPr>
        <p:spPr>
          <a:xfrm>
            <a:off x="0" y="3816474"/>
            <a:ext cx="12192000"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ko-KR" sz="2700" dirty="0">
              <a:solidFill>
                <a:schemeClr val="tx1">
                  <a:lumMod val="75000"/>
                  <a:lumOff val="25000"/>
                </a:schemeClr>
              </a:solidFill>
              <a:latin typeface="Ara Aqeeq Bold" panose="00000500000000000000" pitchFamily="2" charset="-78"/>
              <a:cs typeface="Ara Aqeeq Bold" panose="00000500000000000000" pitchFamily="2" charset="-78"/>
            </a:endParaRPr>
          </a:p>
          <a:p>
            <a:pPr algn="ctr"/>
            <a:endParaRPr lang="ko-KR" altLang="en-US" sz="2700" dirty="0">
              <a:latin typeface="Ara Aqeeq Bold" panose="00000500000000000000" pitchFamily="2" charset="-78"/>
              <a:cs typeface="Ara Aqeeq Bold" panose="00000500000000000000" pitchFamily="2" charset="-78"/>
            </a:endParaRPr>
          </a:p>
        </p:txBody>
      </p:sp>
      <p:sp>
        <p:nvSpPr>
          <p:cNvPr id="20" name="Rectangle 16">
            <a:extLst>
              <a:ext uri="{FF2B5EF4-FFF2-40B4-BE49-F238E27FC236}">
                <a16:creationId xmlns:a16="http://schemas.microsoft.com/office/drawing/2014/main" id="{18BE5D69-D60F-411A-92F4-F327C8D16D2D}"/>
              </a:ext>
            </a:extLst>
          </p:cNvPr>
          <p:cNvSpPr/>
          <p:nvPr/>
        </p:nvSpPr>
        <p:spPr>
          <a:xfrm rot="2700000">
            <a:off x="8188960" y="5115335"/>
            <a:ext cx="266826" cy="4783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1" name="Teardrop 1">
            <a:extLst>
              <a:ext uri="{FF2B5EF4-FFF2-40B4-BE49-F238E27FC236}">
                <a16:creationId xmlns:a16="http://schemas.microsoft.com/office/drawing/2014/main" id="{D9D05817-2620-4BF0-A269-07315F9FE0DC}"/>
              </a:ext>
            </a:extLst>
          </p:cNvPr>
          <p:cNvSpPr/>
          <p:nvPr/>
        </p:nvSpPr>
        <p:spPr>
          <a:xfrm rot="18805991">
            <a:off x="9955870" y="1884114"/>
            <a:ext cx="444835" cy="440194"/>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8473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p:bldP spid="6" grpId="0"/>
      <p:bldP spid="7" grpId="0"/>
      <p:bldP spid="8" grpId="0"/>
      <p:bldP spid="9" grpId="0"/>
      <p:bldP spid="10" grpId="0"/>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56F7FC-3EEC-4BB9-9D4D-627390157E59}"/>
              </a:ext>
            </a:extLst>
          </p:cNvPr>
          <p:cNvSpPr/>
          <p:nvPr/>
        </p:nvSpPr>
        <p:spPr>
          <a:xfrm>
            <a:off x="2017280" y="4178891"/>
            <a:ext cx="8157441" cy="245051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E4702C0E-6CBA-48C9-A7BD-F92B520892C9}"/>
              </a:ext>
            </a:extLst>
          </p:cNvPr>
          <p:cNvSpPr txBox="1"/>
          <p:nvPr/>
        </p:nvSpPr>
        <p:spPr>
          <a:xfrm>
            <a:off x="2017280" y="4134784"/>
            <a:ext cx="8279346" cy="769441"/>
          </a:xfrm>
          <a:prstGeom prst="rect">
            <a:avLst/>
          </a:prstGeom>
          <a:noFill/>
        </p:spPr>
        <p:txBody>
          <a:bodyPr wrap="square" rtlCol="0" anchor="ctr">
            <a:spAutoFit/>
          </a:bodyPr>
          <a:lstStyle/>
          <a:p>
            <a:pPr algn="ctr"/>
            <a:r>
              <a:rPr lang="ar-DZ" altLang="ko-KR" sz="4400" b="1" dirty="0">
                <a:solidFill>
                  <a:schemeClr val="bg1"/>
                </a:solidFill>
                <a:latin typeface="Ara Aqeeq Bold" panose="00000500000000000000" pitchFamily="2" charset="-78"/>
                <a:cs typeface="Ara Aqeeq Bold" panose="00000500000000000000" pitchFamily="2" charset="-78"/>
              </a:rPr>
              <a:t>عنوان ثانوي</a:t>
            </a:r>
            <a:endParaRPr lang="en-US" altLang="ko-KR" sz="4400" b="1" dirty="0">
              <a:solidFill>
                <a:schemeClr val="bg1"/>
              </a:solidFill>
              <a:latin typeface="Ara Aqeeq Bold" panose="00000500000000000000" pitchFamily="2" charset="-78"/>
              <a:cs typeface="Ara Aqeeq Bold" panose="00000500000000000000" pitchFamily="2" charset="-78"/>
            </a:endParaRPr>
          </a:p>
        </p:txBody>
      </p:sp>
      <p:sp>
        <p:nvSpPr>
          <p:cNvPr id="15" name="TextBox 14">
            <a:extLst>
              <a:ext uri="{FF2B5EF4-FFF2-40B4-BE49-F238E27FC236}">
                <a16:creationId xmlns:a16="http://schemas.microsoft.com/office/drawing/2014/main" id="{FF6DA070-C73C-4CCE-9BDC-D4B693D41A1E}"/>
              </a:ext>
            </a:extLst>
          </p:cNvPr>
          <p:cNvSpPr txBox="1"/>
          <p:nvPr/>
        </p:nvSpPr>
        <p:spPr>
          <a:xfrm>
            <a:off x="1965119" y="4904225"/>
            <a:ext cx="8279346" cy="369332"/>
          </a:xfrm>
          <a:prstGeom prst="rect">
            <a:avLst/>
          </a:prstGeom>
          <a:noFill/>
        </p:spPr>
        <p:txBody>
          <a:bodyPr wrap="square" lIns="48000" tIns="0" rIns="24000" bIns="0" rtlCol="0">
            <a:spAutoFit/>
          </a:bodyPr>
          <a:lstStyle/>
          <a:p>
            <a:pPr algn="ctr"/>
            <a:r>
              <a:rPr lang="ar-DZ" altLang="ko-KR" sz="2400" dirty="0">
                <a:solidFill>
                  <a:schemeClr val="bg1"/>
                </a:solidFill>
                <a:latin typeface="Ara Aqeeq Bold" panose="00000500000000000000" pitchFamily="2" charset="-78"/>
                <a:cs typeface="Ara Aqeeq Bold" panose="00000500000000000000" pitchFamily="2" charset="-78"/>
              </a:rPr>
              <a:t>نص تقديمي بسيط وذو جودة</a:t>
            </a:r>
            <a:endParaRPr lang="ko-KR" altLang="en-US" sz="2400" dirty="0">
              <a:solidFill>
                <a:schemeClr val="bg1"/>
              </a:solidFill>
              <a:latin typeface="Ara Aqeeq Bold" panose="00000500000000000000" pitchFamily="2" charset="-78"/>
              <a:cs typeface="Ara Aqeeq Bold" panose="00000500000000000000" pitchFamily="2" charset="-78"/>
            </a:endParaRPr>
          </a:p>
        </p:txBody>
      </p:sp>
      <p:sp>
        <p:nvSpPr>
          <p:cNvPr id="16" name="TextBox 15">
            <a:extLst>
              <a:ext uri="{FF2B5EF4-FFF2-40B4-BE49-F238E27FC236}">
                <a16:creationId xmlns:a16="http://schemas.microsoft.com/office/drawing/2014/main" id="{2F9769F7-BBCA-4347-B820-E0400AEACAA3}"/>
              </a:ext>
            </a:extLst>
          </p:cNvPr>
          <p:cNvSpPr txBox="1"/>
          <p:nvPr/>
        </p:nvSpPr>
        <p:spPr>
          <a:xfrm>
            <a:off x="2056668" y="5726359"/>
            <a:ext cx="8121792" cy="738664"/>
          </a:xfrm>
          <a:prstGeom prst="rect">
            <a:avLst/>
          </a:prstGeom>
          <a:noFill/>
        </p:spPr>
        <p:txBody>
          <a:bodyPr wrap="square" rtlCol="0">
            <a:spAutoFit/>
          </a:bodyPr>
          <a:lstStyle/>
          <a:p>
            <a:pPr algn="ctr"/>
            <a:r>
              <a:rPr lang="ar-DZ" altLang="ko-KR" sz="14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احصل على عرض تقديمي بوربوينت حديث مصمم بشكل جميل. آمل وأعتقد أن هذا النموذج سيوفر وقتك ومالك وسمعتك. احصل على عرض تقديمي بوربوينت حديث مصمم بشكل جميل. آمل وأعتقد أن هذا النموذج سيوفر وقتك ومالك وسمعتك.</a:t>
            </a:r>
            <a:endParaRPr lang="en-US" altLang="ko-KR" sz="1400" dirty="0">
              <a:solidFill>
                <a:schemeClr val="bg1"/>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60899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pPr rtl="1"/>
            <a:r>
              <a:rPr lang="ar-DZ">
                <a:solidFill>
                  <a:schemeClr val="accent2">
                    <a:lumMod val="50000"/>
                  </a:schemeClr>
                </a:solidFill>
                <a:latin typeface="Ara Aqeeq Bold" panose="00000500000000000000" pitchFamily="2" charset="-78"/>
                <a:cs typeface="Ara Aqeeq Bold" panose="00000500000000000000" pitchFamily="2" charset="-78"/>
              </a:rPr>
              <a:t>نمط الخط الزمني</a:t>
            </a:r>
            <a:endParaRPr lang="en-US" dirty="0">
              <a:solidFill>
                <a:schemeClr val="accent2">
                  <a:lumMod val="50000"/>
                </a:schemeClr>
              </a:solidFill>
              <a:latin typeface="Ara Aqeeq Bold" panose="00000500000000000000" pitchFamily="2" charset="-78"/>
              <a:cs typeface="Ara Aqeeq Bold" panose="00000500000000000000" pitchFamily="2" charset="-78"/>
            </a:endParaRPr>
          </a:p>
        </p:txBody>
      </p:sp>
      <p:grpSp>
        <p:nvGrpSpPr>
          <p:cNvPr id="19" name="Group 18">
            <a:extLst>
              <a:ext uri="{FF2B5EF4-FFF2-40B4-BE49-F238E27FC236}">
                <a16:creationId xmlns:a16="http://schemas.microsoft.com/office/drawing/2014/main" id="{E7B0DBA3-4BC2-4B6A-BAC6-27C85FCDA802}"/>
              </a:ext>
            </a:extLst>
          </p:cNvPr>
          <p:cNvGrpSpPr/>
          <p:nvPr/>
        </p:nvGrpSpPr>
        <p:grpSpPr>
          <a:xfrm>
            <a:off x="9340220" y="2976785"/>
            <a:ext cx="1668200" cy="1518775"/>
            <a:chOff x="2543201" y="4388491"/>
            <a:chExt cx="2100145" cy="1188520"/>
          </a:xfrm>
        </p:grpSpPr>
        <p:sp>
          <p:nvSpPr>
            <p:cNvPr id="20" name="TextBox 19">
              <a:extLst>
                <a:ext uri="{FF2B5EF4-FFF2-40B4-BE49-F238E27FC236}">
                  <a16:creationId xmlns:a16="http://schemas.microsoft.com/office/drawing/2014/main" id="{3BF4F7BA-13F6-42FA-AC11-76926E0C02F7}"/>
                </a:ext>
              </a:extLst>
            </p:cNvPr>
            <p:cNvSpPr txBox="1"/>
            <p:nvPr/>
          </p:nvSpPr>
          <p:spPr>
            <a:xfrm>
              <a:off x="2551708" y="4637691"/>
              <a:ext cx="2091637" cy="939320"/>
            </a:xfrm>
            <a:prstGeom prst="rect">
              <a:avLst/>
            </a:prstGeom>
            <a:noFill/>
          </p:spPr>
          <p:txBody>
            <a:bodyPr wrap="square" rtlCol="0">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1" name="TextBox 20">
              <a:extLst>
                <a:ext uri="{FF2B5EF4-FFF2-40B4-BE49-F238E27FC236}">
                  <a16:creationId xmlns:a16="http://schemas.microsoft.com/office/drawing/2014/main" id="{DB9E84A2-E59A-4035-884B-DFCD4C7DFAEE}"/>
                </a:ext>
              </a:extLst>
            </p:cNvPr>
            <p:cNvSpPr txBox="1"/>
            <p:nvPr/>
          </p:nvSpPr>
          <p:spPr>
            <a:xfrm>
              <a:off x="2543201" y="4388491"/>
              <a:ext cx="2100145" cy="216766"/>
            </a:xfrm>
            <a:prstGeom prst="rect">
              <a:avLst/>
            </a:prstGeom>
            <a:noFill/>
          </p:spPr>
          <p:txBody>
            <a:bodyPr wrap="square" rtlCol="0">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22" name="Group 21">
            <a:extLst>
              <a:ext uri="{FF2B5EF4-FFF2-40B4-BE49-F238E27FC236}">
                <a16:creationId xmlns:a16="http://schemas.microsoft.com/office/drawing/2014/main" id="{5CAB5453-B3FE-4662-9BFF-F722D4F039BD}"/>
              </a:ext>
            </a:extLst>
          </p:cNvPr>
          <p:cNvGrpSpPr/>
          <p:nvPr/>
        </p:nvGrpSpPr>
        <p:grpSpPr>
          <a:xfrm>
            <a:off x="7408775" y="3542790"/>
            <a:ext cx="1668200" cy="1518775"/>
            <a:chOff x="2543201" y="4388491"/>
            <a:chExt cx="2100145" cy="1188520"/>
          </a:xfrm>
        </p:grpSpPr>
        <p:sp>
          <p:nvSpPr>
            <p:cNvPr id="23" name="TextBox 22">
              <a:extLst>
                <a:ext uri="{FF2B5EF4-FFF2-40B4-BE49-F238E27FC236}">
                  <a16:creationId xmlns:a16="http://schemas.microsoft.com/office/drawing/2014/main" id="{5BC8271A-D2AB-4FC9-B867-1B2C2DF90AB7}"/>
                </a:ext>
              </a:extLst>
            </p:cNvPr>
            <p:cNvSpPr txBox="1"/>
            <p:nvPr/>
          </p:nvSpPr>
          <p:spPr>
            <a:xfrm>
              <a:off x="2551708" y="4637691"/>
              <a:ext cx="2091637" cy="939320"/>
            </a:xfrm>
            <a:prstGeom prst="rect">
              <a:avLst/>
            </a:prstGeom>
            <a:noFill/>
          </p:spPr>
          <p:txBody>
            <a:bodyPr wrap="square" rtlCol="0">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4" name="TextBox 23">
              <a:extLst>
                <a:ext uri="{FF2B5EF4-FFF2-40B4-BE49-F238E27FC236}">
                  <a16:creationId xmlns:a16="http://schemas.microsoft.com/office/drawing/2014/main" id="{5B2D98F3-54B0-4080-AE4A-6C503E2B879F}"/>
                </a:ext>
              </a:extLst>
            </p:cNvPr>
            <p:cNvSpPr txBox="1"/>
            <p:nvPr/>
          </p:nvSpPr>
          <p:spPr>
            <a:xfrm>
              <a:off x="2543201" y="4388491"/>
              <a:ext cx="2100145" cy="216766"/>
            </a:xfrm>
            <a:prstGeom prst="rect">
              <a:avLst/>
            </a:prstGeom>
            <a:noFill/>
          </p:spPr>
          <p:txBody>
            <a:bodyPr wrap="square" rtlCol="0">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25" name="Group 24">
            <a:extLst>
              <a:ext uri="{FF2B5EF4-FFF2-40B4-BE49-F238E27FC236}">
                <a16:creationId xmlns:a16="http://schemas.microsoft.com/office/drawing/2014/main" id="{EB6BE1FC-B541-4AC2-BF4A-CCC0A29B4DCF}"/>
              </a:ext>
            </a:extLst>
          </p:cNvPr>
          <p:cNvGrpSpPr/>
          <p:nvPr/>
        </p:nvGrpSpPr>
        <p:grpSpPr>
          <a:xfrm>
            <a:off x="5477330" y="4120667"/>
            <a:ext cx="1668200" cy="1518775"/>
            <a:chOff x="2543201" y="4388491"/>
            <a:chExt cx="2100145" cy="1188520"/>
          </a:xfrm>
        </p:grpSpPr>
        <p:sp>
          <p:nvSpPr>
            <p:cNvPr id="26" name="TextBox 25">
              <a:extLst>
                <a:ext uri="{FF2B5EF4-FFF2-40B4-BE49-F238E27FC236}">
                  <a16:creationId xmlns:a16="http://schemas.microsoft.com/office/drawing/2014/main" id="{8C3371D5-322B-4114-B35B-C5FFD6CB95CA}"/>
                </a:ext>
              </a:extLst>
            </p:cNvPr>
            <p:cNvSpPr txBox="1"/>
            <p:nvPr/>
          </p:nvSpPr>
          <p:spPr>
            <a:xfrm>
              <a:off x="2551708" y="4637691"/>
              <a:ext cx="2091637" cy="939320"/>
            </a:xfrm>
            <a:prstGeom prst="rect">
              <a:avLst/>
            </a:prstGeom>
            <a:noFill/>
          </p:spPr>
          <p:txBody>
            <a:bodyPr wrap="square" rtlCol="0">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7" name="TextBox 26">
              <a:extLst>
                <a:ext uri="{FF2B5EF4-FFF2-40B4-BE49-F238E27FC236}">
                  <a16:creationId xmlns:a16="http://schemas.microsoft.com/office/drawing/2014/main" id="{E0C36F95-DC52-421D-9FEC-ACCAE32818A0}"/>
                </a:ext>
              </a:extLst>
            </p:cNvPr>
            <p:cNvSpPr txBox="1"/>
            <p:nvPr/>
          </p:nvSpPr>
          <p:spPr>
            <a:xfrm>
              <a:off x="2543201" y="4388491"/>
              <a:ext cx="2100145" cy="216766"/>
            </a:xfrm>
            <a:prstGeom prst="rect">
              <a:avLst/>
            </a:prstGeom>
            <a:noFill/>
          </p:spPr>
          <p:txBody>
            <a:bodyPr wrap="square" rtlCol="0">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28" name="Group 27">
            <a:extLst>
              <a:ext uri="{FF2B5EF4-FFF2-40B4-BE49-F238E27FC236}">
                <a16:creationId xmlns:a16="http://schemas.microsoft.com/office/drawing/2014/main" id="{BB6A9863-A70C-4542-BF09-FB74A173CEAD}"/>
              </a:ext>
            </a:extLst>
          </p:cNvPr>
          <p:cNvGrpSpPr/>
          <p:nvPr/>
        </p:nvGrpSpPr>
        <p:grpSpPr>
          <a:xfrm>
            <a:off x="2937746" y="2051124"/>
            <a:ext cx="1668200" cy="1518775"/>
            <a:chOff x="2543201" y="4388491"/>
            <a:chExt cx="2100145" cy="1188520"/>
          </a:xfrm>
        </p:grpSpPr>
        <p:sp>
          <p:nvSpPr>
            <p:cNvPr id="29" name="TextBox 28">
              <a:extLst>
                <a:ext uri="{FF2B5EF4-FFF2-40B4-BE49-F238E27FC236}">
                  <a16:creationId xmlns:a16="http://schemas.microsoft.com/office/drawing/2014/main" id="{3A1ED1BA-586D-44FB-A434-098562C7881D}"/>
                </a:ext>
              </a:extLst>
            </p:cNvPr>
            <p:cNvSpPr txBox="1"/>
            <p:nvPr/>
          </p:nvSpPr>
          <p:spPr>
            <a:xfrm>
              <a:off x="2551708" y="4637691"/>
              <a:ext cx="2091637" cy="939320"/>
            </a:xfrm>
            <a:prstGeom prst="rect">
              <a:avLst/>
            </a:prstGeom>
            <a:noFill/>
          </p:spPr>
          <p:txBody>
            <a:bodyPr wrap="square" rtlCol="0">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0" name="TextBox 29">
              <a:extLst>
                <a:ext uri="{FF2B5EF4-FFF2-40B4-BE49-F238E27FC236}">
                  <a16:creationId xmlns:a16="http://schemas.microsoft.com/office/drawing/2014/main" id="{0BADF848-CF6F-4F89-A204-366868E94671}"/>
                </a:ext>
              </a:extLst>
            </p:cNvPr>
            <p:cNvSpPr txBox="1"/>
            <p:nvPr/>
          </p:nvSpPr>
          <p:spPr>
            <a:xfrm>
              <a:off x="2543201" y="4388491"/>
              <a:ext cx="2100145" cy="216766"/>
            </a:xfrm>
            <a:prstGeom prst="rect">
              <a:avLst/>
            </a:prstGeom>
            <a:noFill/>
          </p:spPr>
          <p:txBody>
            <a:bodyPr wrap="square" rtlCol="0">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31" name="Group 30">
            <a:extLst>
              <a:ext uri="{FF2B5EF4-FFF2-40B4-BE49-F238E27FC236}">
                <a16:creationId xmlns:a16="http://schemas.microsoft.com/office/drawing/2014/main" id="{74292BD9-3CCF-4A09-8AE5-D2FB9F1A3D7B}"/>
              </a:ext>
            </a:extLst>
          </p:cNvPr>
          <p:cNvGrpSpPr/>
          <p:nvPr/>
        </p:nvGrpSpPr>
        <p:grpSpPr>
          <a:xfrm>
            <a:off x="1010319" y="2640330"/>
            <a:ext cx="1668200" cy="1518775"/>
            <a:chOff x="2543201" y="4388491"/>
            <a:chExt cx="2100145" cy="1188520"/>
          </a:xfrm>
        </p:grpSpPr>
        <p:sp>
          <p:nvSpPr>
            <p:cNvPr id="32" name="TextBox 31">
              <a:extLst>
                <a:ext uri="{FF2B5EF4-FFF2-40B4-BE49-F238E27FC236}">
                  <a16:creationId xmlns:a16="http://schemas.microsoft.com/office/drawing/2014/main" id="{EB5672FA-28BE-4778-8FDD-301337B49C67}"/>
                </a:ext>
              </a:extLst>
            </p:cNvPr>
            <p:cNvSpPr txBox="1"/>
            <p:nvPr/>
          </p:nvSpPr>
          <p:spPr>
            <a:xfrm>
              <a:off x="2551708" y="4637691"/>
              <a:ext cx="2091637" cy="939320"/>
            </a:xfrm>
            <a:prstGeom prst="rect">
              <a:avLst/>
            </a:prstGeom>
            <a:noFill/>
          </p:spPr>
          <p:txBody>
            <a:bodyPr wrap="square" rtlCol="0">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3" name="TextBox 32">
              <a:extLst>
                <a:ext uri="{FF2B5EF4-FFF2-40B4-BE49-F238E27FC236}">
                  <a16:creationId xmlns:a16="http://schemas.microsoft.com/office/drawing/2014/main" id="{BAFC9C75-6907-4AE0-A8AB-13BC27F31EB0}"/>
                </a:ext>
              </a:extLst>
            </p:cNvPr>
            <p:cNvSpPr txBox="1"/>
            <p:nvPr/>
          </p:nvSpPr>
          <p:spPr>
            <a:xfrm>
              <a:off x="2543201" y="4388491"/>
              <a:ext cx="2100145" cy="216766"/>
            </a:xfrm>
            <a:prstGeom prst="rect">
              <a:avLst/>
            </a:prstGeom>
            <a:noFill/>
          </p:spPr>
          <p:txBody>
            <a:bodyPr wrap="square" rtlCol="0">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34" name="Round Same Side Corner Rectangle 19">
            <a:extLst>
              <a:ext uri="{FF2B5EF4-FFF2-40B4-BE49-F238E27FC236}">
                <a16:creationId xmlns:a16="http://schemas.microsoft.com/office/drawing/2014/main" id="{B1755A55-2E9C-4331-A282-1D2B7922F1C9}"/>
              </a:ext>
            </a:extLst>
          </p:cNvPr>
          <p:cNvSpPr/>
          <p:nvPr/>
        </p:nvSpPr>
        <p:spPr>
          <a:xfrm>
            <a:off x="924086" y="4598218"/>
            <a:ext cx="2623688" cy="57162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dirty="0">
              <a:latin typeface="Ara Aqeeq Bold" panose="00000500000000000000" pitchFamily="2" charset="-78"/>
              <a:cs typeface="Ara Aqeeq Bold" panose="00000500000000000000" pitchFamily="2" charset="-78"/>
            </a:endParaRPr>
          </a:p>
        </p:txBody>
      </p:sp>
      <p:sp>
        <p:nvSpPr>
          <p:cNvPr id="35" name="Round Same Side Corner Rectangle 20">
            <a:extLst>
              <a:ext uri="{FF2B5EF4-FFF2-40B4-BE49-F238E27FC236}">
                <a16:creationId xmlns:a16="http://schemas.microsoft.com/office/drawing/2014/main" id="{97364C32-8FDE-4694-942D-A9D0E70506E6}"/>
              </a:ext>
            </a:extLst>
          </p:cNvPr>
          <p:cNvSpPr/>
          <p:nvPr/>
        </p:nvSpPr>
        <p:spPr>
          <a:xfrm>
            <a:off x="2851780" y="4032159"/>
            <a:ext cx="2623688" cy="57162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dirty="0">
              <a:latin typeface="Ara Aqeeq Bold" panose="00000500000000000000" pitchFamily="2" charset="-78"/>
              <a:cs typeface="Ara Aqeeq Bold" panose="00000500000000000000" pitchFamily="2" charset="-78"/>
            </a:endParaRPr>
          </a:p>
        </p:txBody>
      </p:sp>
      <p:sp>
        <p:nvSpPr>
          <p:cNvPr id="36" name="Round Same Side Corner Rectangle 21">
            <a:extLst>
              <a:ext uri="{FF2B5EF4-FFF2-40B4-BE49-F238E27FC236}">
                <a16:creationId xmlns:a16="http://schemas.microsoft.com/office/drawing/2014/main" id="{6F43D559-7A27-44AE-8A53-C15457C769A8}"/>
              </a:ext>
            </a:extLst>
          </p:cNvPr>
          <p:cNvSpPr/>
          <p:nvPr/>
        </p:nvSpPr>
        <p:spPr>
          <a:xfrm>
            <a:off x="4779474" y="3466099"/>
            <a:ext cx="2623688" cy="57162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dirty="0">
              <a:latin typeface="Ara Aqeeq Bold" panose="00000500000000000000" pitchFamily="2" charset="-78"/>
              <a:cs typeface="Ara Aqeeq Bold" panose="00000500000000000000" pitchFamily="2" charset="-78"/>
            </a:endParaRPr>
          </a:p>
        </p:txBody>
      </p:sp>
      <p:sp>
        <p:nvSpPr>
          <p:cNvPr id="37" name="Round Same Side Corner Rectangle 22">
            <a:extLst>
              <a:ext uri="{FF2B5EF4-FFF2-40B4-BE49-F238E27FC236}">
                <a16:creationId xmlns:a16="http://schemas.microsoft.com/office/drawing/2014/main" id="{D91669AF-27C0-48EE-ADAD-55FD990412B2}"/>
              </a:ext>
            </a:extLst>
          </p:cNvPr>
          <p:cNvSpPr/>
          <p:nvPr/>
        </p:nvSpPr>
        <p:spPr>
          <a:xfrm>
            <a:off x="6618963" y="2900040"/>
            <a:ext cx="2623688" cy="571624"/>
          </a:xfrm>
          <a:prstGeom prst="round2SameRect">
            <a:avLst>
              <a:gd name="adj1" fmla="val 50000"/>
              <a:gd name="adj2" fmla="val 0"/>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8" name="Round Same Side Corner Rectangle 23">
            <a:extLst>
              <a:ext uri="{FF2B5EF4-FFF2-40B4-BE49-F238E27FC236}">
                <a16:creationId xmlns:a16="http://schemas.microsoft.com/office/drawing/2014/main" id="{8EA50F77-2F75-41DB-8EF5-D037CED421C3}"/>
              </a:ext>
            </a:extLst>
          </p:cNvPr>
          <p:cNvSpPr/>
          <p:nvPr/>
        </p:nvSpPr>
        <p:spPr>
          <a:xfrm>
            <a:off x="8634862" y="2333980"/>
            <a:ext cx="2623688" cy="571624"/>
          </a:xfrm>
          <a:prstGeom prst="round2SameRect">
            <a:avLst>
              <a:gd name="adj1" fmla="val 50000"/>
              <a:gd name="adj2" fmla="val 0"/>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dirty="0">
              <a:latin typeface="Ara Aqeeq Bold" panose="00000500000000000000" pitchFamily="2" charset="-78"/>
              <a:cs typeface="Ara Aqeeq Bold" panose="00000500000000000000" pitchFamily="2" charset="-78"/>
            </a:endParaRPr>
          </a:p>
        </p:txBody>
      </p:sp>
      <p:sp>
        <p:nvSpPr>
          <p:cNvPr id="39" name="직사각형 113">
            <a:extLst>
              <a:ext uri="{FF2B5EF4-FFF2-40B4-BE49-F238E27FC236}">
                <a16:creationId xmlns:a16="http://schemas.microsoft.com/office/drawing/2014/main" id="{3C839512-7806-45E3-9627-173AF140D958}"/>
              </a:ext>
            </a:extLst>
          </p:cNvPr>
          <p:cNvSpPr>
            <a:spLocks noChangeArrowheads="1"/>
          </p:cNvSpPr>
          <p:nvPr/>
        </p:nvSpPr>
        <p:spPr bwMode="auto">
          <a:xfrm>
            <a:off x="3796042" y="4626424"/>
            <a:ext cx="73516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1"/>
            <a:r>
              <a:rPr lang="en-US" altLang="ko-KR" b="1" dirty="0">
                <a:solidFill>
                  <a:schemeClr val="accent2"/>
                </a:solidFill>
                <a:latin typeface="Ara Aqeeq Bold" panose="00000500000000000000" pitchFamily="2" charset="-78"/>
                <a:cs typeface="Ara Aqeeq Bold" panose="00000500000000000000" pitchFamily="2" charset="-78"/>
              </a:rPr>
              <a:t>2017</a:t>
            </a:r>
            <a:endParaRPr lang="ko-KR" altLang="en-US" dirty="0">
              <a:solidFill>
                <a:schemeClr val="accent2"/>
              </a:solidFill>
              <a:latin typeface="Ara Aqeeq Bold" panose="00000500000000000000" pitchFamily="2" charset="-78"/>
              <a:cs typeface="Ara Aqeeq Bold" panose="00000500000000000000" pitchFamily="2" charset="-78"/>
            </a:endParaRPr>
          </a:p>
        </p:txBody>
      </p:sp>
      <p:sp>
        <p:nvSpPr>
          <p:cNvPr id="40" name="직사각형 113">
            <a:extLst>
              <a:ext uri="{FF2B5EF4-FFF2-40B4-BE49-F238E27FC236}">
                <a16:creationId xmlns:a16="http://schemas.microsoft.com/office/drawing/2014/main" id="{8FCA6AA5-281A-471B-8700-7ECC12567947}"/>
              </a:ext>
            </a:extLst>
          </p:cNvPr>
          <p:cNvSpPr>
            <a:spLocks noChangeArrowheads="1"/>
          </p:cNvSpPr>
          <p:nvPr/>
        </p:nvSpPr>
        <p:spPr bwMode="auto">
          <a:xfrm>
            <a:off x="5723736" y="3073256"/>
            <a:ext cx="73516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1"/>
            <a:r>
              <a:rPr lang="en-US" altLang="ko-KR" b="1" dirty="0">
                <a:solidFill>
                  <a:schemeClr val="accent3"/>
                </a:solidFill>
                <a:latin typeface="Ara Aqeeq Bold" panose="00000500000000000000" pitchFamily="2" charset="-78"/>
                <a:cs typeface="Ara Aqeeq Bold" panose="00000500000000000000" pitchFamily="2" charset="-78"/>
              </a:rPr>
              <a:t>2018</a:t>
            </a:r>
            <a:endParaRPr lang="ko-KR" altLang="en-US" dirty="0">
              <a:solidFill>
                <a:schemeClr val="accent3"/>
              </a:solidFill>
              <a:latin typeface="Ara Aqeeq Bold" panose="00000500000000000000" pitchFamily="2" charset="-78"/>
              <a:cs typeface="Ara Aqeeq Bold" panose="00000500000000000000" pitchFamily="2" charset="-78"/>
            </a:endParaRPr>
          </a:p>
        </p:txBody>
      </p:sp>
      <p:sp>
        <p:nvSpPr>
          <p:cNvPr id="41" name="직사각형 113">
            <a:extLst>
              <a:ext uri="{FF2B5EF4-FFF2-40B4-BE49-F238E27FC236}">
                <a16:creationId xmlns:a16="http://schemas.microsoft.com/office/drawing/2014/main" id="{066F4695-7479-4D56-B77F-750AB301DACE}"/>
              </a:ext>
            </a:extLst>
          </p:cNvPr>
          <p:cNvSpPr>
            <a:spLocks noChangeArrowheads="1"/>
          </p:cNvSpPr>
          <p:nvPr/>
        </p:nvSpPr>
        <p:spPr bwMode="auto">
          <a:xfrm>
            <a:off x="7651430" y="2494558"/>
            <a:ext cx="73516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1"/>
            <a:r>
              <a:rPr lang="en-US" altLang="ko-KR" b="1" dirty="0">
                <a:solidFill>
                  <a:schemeClr val="accent4"/>
                </a:solidFill>
                <a:latin typeface="Ara Aqeeq Bold" panose="00000500000000000000" pitchFamily="2" charset="-78"/>
                <a:cs typeface="Ara Aqeeq Bold" panose="00000500000000000000" pitchFamily="2" charset="-78"/>
              </a:rPr>
              <a:t>2019</a:t>
            </a:r>
            <a:endParaRPr lang="ko-KR" altLang="en-US" dirty="0">
              <a:solidFill>
                <a:schemeClr val="accent4"/>
              </a:solidFill>
              <a:latin typeface="Ara Aqeeq Bold" panose="00000500000000000000" pitchFamily="2" charset="-78"/>
              <a:cs typeface="Ara Aqeeq Bold" panose="00000500000000000000" pitchFamily="2" charset="-78"/>
            </a:endParaRPr>
          </a:p>
        </p:txBody>
      </p:sp>
      <p:sp>
        <p:nvSpPr>
          <p:cNvPr id="42" name="직사각형 113">
            <a:extLst>
              <a:ext uri="{FF2B5EF4-FFF2-40B4-BE49-F238E27FC236}">
                <a16:creationId xmlns:a16="http://schemas.microsoft.com/office/drawing/2014/main" id="{0C5DBF0D-B9F4-409F-AF52-F47C01EF2C09}"/>
              </a:ext>
            </a:extLst>
          </p:cNvPr>
          <p:cNvSpPr>
            <a:spLocks noChangeArrowheads="1"/>
          </p:cNvSpPr>
          <p:nvPr/>
        </p:nvSpPr>
        <p:spPr bwMode="auto">
          <a:xfrm>
            <a:off x="9579124" y="1925592"/>
            <a:ext cx="73516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1"/>
            <a:r>
              <a:rPr lang="en-US" altLang="ko-KR" b="1" dirty="0">
                <a:solidFill>
                  <a:schemeClr val="accent5"/>
                </a:solidFill>
                <a:latin typeface="Ara Aqeeq Bold" panose="00000500000000000000" pitchFamily="2" charset="-78"/>
                <a:cs typeface="Ara Aqeeq Bold" panose="00000500000000000000" pitchFamily="2" charset="-78"/>
              </a:rPr>
              <a:t>2020</a:t>
            </a:r>
            <a:endParaRPr lang="ko-KR" altLang="en-US" dirty="0">
              <a:solidFill>
                <a:schemeClr val="accent5"/>
              </a:solidFill>
              <a:latin typeface="Ara Aqeeq Bold" panose="00000500000000000000" pitchFamily="2" charset="-78"/>
              <a:cs typeface="Ara Aqeeq Bold" panose="00000500000000000000" pitchFamily="2" charset="-78"/>
            </a:endParaRPr>
          </a:p>
        </p:txBody>
      </p:sp>
      <p:sp>
        <p:nvSpPr>
          <p:cNvPr id="43" name="직사각형 113">
            <a:extLst>
              <a:ext uri="{FF2B5EF4-FFF2-40B4-BE49-F238E27FC236}">
                <a16:creationId xmlns:a16="http://schemas.microsoft.com/office/drawing/2014/main" id="{D5C0453A-7B66-40FB-AED7-12B7AC4F994F}"/>
              </a:ext>
            </a:extLst>
          </p:cNvPr>
          <p:cNvSpPr>
            <a:spLocks noChangeArrowheads="1"/>
          </p:cNvSpPr>
          <p:nvPr/>
        </p:nvSpPr>
        <p:spPr bwMode="auto">
          <a:xfrm>
            <a:off x="1868348" y="5199316"/>
            <a:ext cx="73516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1"/>
            <a:r>
              <a:rPr lang="en-US" altLang="ko-KR" b="1" dirty="0">
                <a:solidFill>
                  <a:schemeClr val="accent1"/>
                </a:solidFill>
                <a:latin typeface="Ara Aqeeq Bold" panose="00000500000000000000" pitchFamily="2" charset="-78"/>
                <a:cs typeface="Ara Aqeeq Bold" panose="00000500000000000000" pitchFamily="2" charset="-78"/>
              </a:rPr>
              <a:t>2016</a:t>
            </a:r>
            <a:endParaRPr lang="ko-KR" altLang="en-US" dirty="0">
              <a:solidFill>
                <a:schemeClr val="accent1"/>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3979649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animEffect transition="in" filter="fade">
                                      <p:cBhvr>
                                        <p:cTn id="81" dur="500"/>
                                        <p:tgtEl>
                                          <p:spTgt spid="4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4" grpId="0" animBg="1"/>
      <p:bldP spid="35" grpId="0" animBg="1"/>
      <p:bldP spid="36" grpId="0" animBg="1"/>
      <p:bldP spid="37" grpId="0" animBg="1"/>
      <p:bldP spid="38"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Regular Pentagon 1">
            <a:extLst>
              <a:ext uri="{FF2B5EF4-FFF2-40B4-BE49-F238E27FC236}">
                <a16:creationId xmlns:a16="http://schemas.microsoft.com/office/drawing/2014/main" id="{09AEF547-BF29-46E4-9A77-46E228C83F3C}"/>
              </a:ext>
            </a:extLst>
          </p:cNvPr>
          <p:cNvSpPr/>
          <p:nvPr/>
        </p:nvSpPr>
        <p:spPr>
          <a:xfrm>
            <a:off x="1174708" y="1565274"/>
            <a:ext cx="1025946" cy="977092"/>
          </a:xfrm>
          <a:prstGeom prst="pentagon">
            <a:avLst/>
          </a:prstGeom>
          <a:solidFill>
            <a:schemeClr val="accent4"/>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4" name="Trapezoid 18">
            <a:extLst>
              <a:ext uri="{FF2B5EF4-FFF2-40B4-BE49-F238E27FC236}">
                <a16:creationId xmlns:a16="http://schemas.microsoft.com/office/drawing/2014/main" id="{145A8906-0398-4545-AF34-CFCA46231D23}"/>
              </a:ext>
            </a:extLst>
          </p:cNvPr>
          <p:cNvSpPr/>
          <p:nvPr/>
        </p:nvSpPr>
        <p:spPr>
          <a:xfrm>
            <a:off x="999743" y="2621561"/>
            <a:ext cx="1369063" cy="3213327"/>
          </a:xfrm>
          <a:custGeom>
            <a:avLst/>
            <a:gdLst/>
            <a:ahLst/>
            <a:cxnLst/>
            <a:rect l="l" t="t" r="r" b="b"/>
            <a:pathLst>
              <a:path w="1440162" h="3669889">
                <a:moveTo>
                  <a:pt x="372379" y="0"/>
                </a:moveTo>
                <a:lnTo>
                  <a:pt x="1067783" y="0"/>
                </a:lnTo>
                <a:lnTo>
                  <a:pt x="1438797" y="609889"/>
                </a:lnTo>
                <a:lnTo>
                  <a:pt x="1440162" y="609889"/>
                </a:lnTo>
                <a:lnTo>
                  <a:pt x="1440162" y="3176058"/>
                </a:lnTo>
                <a:lnTo>
                  <a:pt x="720081" y="3669889"/>
                </a:lnTo>
                <a:lnTo>
                  <a:pt x="0" y="3176058"/>
                </a:lnTo>
                <a:lnTo>
                  <a:pt x="0" y="609889"/>
                </a:lnTo>
                <a:lnTo>
                  <a:pt x="1366" y="609889"/>
                </a:lnTo>
                <a:close/>
              </a:path>
            </a:pathLst>
          </a:custGeom>
          <a:solidFill>
            <a:schemeClr val="accent4"/>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5" name="Regular Pentagon 3">
            <a:extLst>
              <a:ext uri="{FF2B5EF4-FFF2-40B4-BE49-F238E27FC236}">
                <a16:creationId xmlns:a16="http://schemas.microsoft.com/office/drawing/2014/main" id="{6A869938-2C7E-4A0F-ACC1-2AAC1E8B43B1}"/>
              </a:ext>
            </a:extLst>
          </p:cNvPr>
          <p:cNvSpPr/>
          <p:nvPr/>
        </p:nvSpPr>
        <p:spPr>
          <a:xfrm>
            <a:off x="1284989" y="1670305"/>
            <a:ext cx="805387" cy="767035"/>
          </a:xfrm>
          <a:prstGeom prst="pentagon">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 name="TextBox 5">
            <a:extLst>
              <a:ext uri="{FF2B5EF4-FFF2-40B4-BE49-F238E27FC236}">
                <a16:creationId xmlns:a16="http://schemas.microsoft.com/office/drawing/2014/main" id="{99B97207-13D2-4925-B150-E7C3C36B2873}"/>
              </a:ext>
            </a:extLst>
          </p:cNvPr>
          <p:cNvSpPr txBox="1"/>
          <p:nvPr/>
        </p:nvSpPr>
        <p:spPr>
          <a:xfrm>
            <a:off x="1409840" y="1900804"/>
            <a:ext cx="555684" cy="400110"/>
          </a:xfrm>
          <a:prstGeom prst="rect">
            <a:avLst/>
          </a:prstGeom>
          <a:noFill/>
        </p:spPr>
        <p:txBody>
          <a:bodyPr wrap="square" rtlCol="0">
            <a:spAutoFit/>
          </a:bodyPr>
          <a:lstStyle/>
          <a:p>
            <a:pPr algn="ctr"/>
            <a:r>
              <a:rPr lang="en-US" altLang="ko-KR" sz="2000" b="1" dirty="0">
                <a:solidFill>
                  <a:schemeClr val="accent4"/>
                </a:solidFill>
                <a:latin typeface="Ara Aqeeq Bold" panose="00000500000000000000" pitchFamily="2" charset="-78"/>
                <a:cs typeface="Ara Aqeeq Bold" panose="00000500000000000000" pitchFamily="2" charset="-78"/>
              </a:rPr>
              <a:t>05</a:t>
            </a:r>
            <a:endParaRPr lang="ko-KR" altLang="en-US" sz="2000" b="1" dirty="0">
              <a:solidFill>
                <a:schemeClr val="accent4"/>
              </a:solidFill>
              <a:latin typeface="Ara Aqeeq Bold" panose="00000500000000000000" pitchFamily="2" charset="-78"/>
              <a:cs typeface="Ara Aqeeq Bold" panose="00000500000000000000" pitchFamily="2" charset="-78"/>
            </a:endParaRPr>
          </a:p>
        </p:txBody>
      </p:sp>
      <p:grpSp>
        <p:nvGrpSpPr>
          <p:cNvPr id="7" name="Group 6">
            <a:extLst>
              <a:ext uri="{FF2B5EF4-FFF2-40B4-BE49-F238E27FC236}">
                <a16:creationId xmlns:a16="http://schemas.microsoft.com/office/drawing/2014/main" id="{D99FEEE4-6A33-4F34-8AAE-4BA67C9CE37E}"/>
              </a:ext>
            </a:extLst>
          </p:cNvPr>
          <p:cNvGrpSpPr/>
          <p:nvPr/>
        </p:nvGrpSpPr>
        <p:grpSpPr>
          <a:xfrm>
            <a:off x="1037456" y="3442738"/>
            <a:ext cx="1293634" cy="1655516"/>
            <a:chOff x="3017859" y="4307149"/>
            <a:chExt cx="1762244" cy="1549296"/>
          </a:xfrm>
        </p:grpSpPr>
        <p:sp>
          <p:nvSpPr>
            <p:cNvPr id="8" name="TextBox 7">
              <a:extLst>
                <a:ext uri="{FF2B5EF4-FFF2-40B4-BE49-F238E27FC236}">
                  <a16:creationId xmlns:a16="http://schemas.microsoft.com/office/drawing/2014/main" id="{B9067458-0CBF-4434-94D2-7B06D265341B}"/>
                </a:ext>
              </a:extLst>
            </p:cNvPr>
            <p:cNvSpPr txBox="1"/>
            <p:nvPr/>
          </p:nvSpPr>
          <p:spPr>
            <a:xfrm>
              <a:off x="3021856" y="4560313"/>
              <a:ext cx="1736914" cy="1296132"/>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a:t>
              </a:r>
            </a:p>
            <a:p>
              <a:pPr algn="ctr"/>
              <a:r>
                <a:rPr lang="ar-DZ" altLang="ko-KR" sz="1200" dirty="0">
                  <a:solidFill>
                    <a:schemeClr val="bg1"/>
                  </a:solidFill>
                  <a:latin typeface="Ara Aqeeq Bold" panose="00000500000000000000" pitchFamily="2" charset="-78"/>
                  <a:cs typeface="Ara Aqeeq Bold" panose="00000500000000000000" pitchFamily="2" charset="-78"/>
                </a:rPr>
                <a:t>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DCF0CD60-7E20-4FB2-847B-B698E7404FEC}"/>
                </a:ext>
              </a:extLst>
            </p:cNvPr>
            <p:cNvSpPr txBox="1"/>
            <p:nvPr/>
          </p:nvSpPr>
          <p:spPr>
            <a:xfrm>
              <a:off x="3017859" y="4307149"/>
              <a:ext cx="1762244" cy="259226"/>
            </a:xfrm>
            <a:prstGeom prst="rect">
              <a:avLst/>
            </a:prstGeom>
            <a:noFill/>
          </p:spPr>
          <p:txBody>
            <a:bodyPr wrap="square" rtlCol="0">
              <a:spAutoFit/>
            </a:bodyPr>
            <a:lstStyle/>
            <a:p>
              <a:pPr algn="ctr"/>
              <a:r>
                <a:rPr lang="ar-DZ" altLang="ko-KR" sz="1200" b="1" dirty="0">
                  <a:solidFill>
                    <a:schemeClr val="bg1"/>
                  </a:solidFill>
                  <a:latin typeface="Ara Aqeeq Bold" panose="00000500000000000000" pitchFamily="2" charset="-78"/>
                  <a:cs typeface="Ara Aqeeq Bold" panose="00000500000000000000" pitchFamily="2" charset="-78"/>
                </a:rPr>
                <a:t>نص هنا</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sp>
        <p:nvSpPr>
          <p:cNvPr id="10" name="Regular Pentagon 5">
            <a:extLst>
              <a:ext uri="{FF2B5EF4-FFF2-40B4-BE49-F238E27FC236}">
                <a16:creationId xmlns:a16="http://schemas.microsoft.com/office/drawing/2014/main" id="{AFB6CA3F-4B5D-4705-BB9F-593803C3D5AC}"/>
              </a:ext>
            </a:extLst>
          </p:cNvPr>
          <p:cNvSpPr/>
          <p:nvPr/>
        </p:nvSpPr>
        <p:spPr>
          <a:xfrm>
            <a:off x="3386250" y="1565274"/>
            <a:ext cx="1025946" cy="977092"/>
          </a:xfrm>
          <a:prstGeom prst="pentagon">
            <a:avLst/>
          </a:prstGeom>
          <a:solidFill>
            <a:schemeClr val="accent3"/>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11" name="Trapezoid 18">
            <a:extLst>
              <a:ext uri="{FF2B5EF4-FFF2-40B4-BE49-F238E27FC236}">
                <a16:creationId xmlns:a16="http://schemas.microsoft.com/office/drawing/2014/main" id="{9ECAC100-0CA1-4539-9C3D-DDD21247E790}"/>
              </a:ext>
            </a:extLst>
          </p:cNvPr>
          <p:cNvSpPr/>
          <p:nvPr/>
        </p:nvSpPr>
        <p:spPr>
          <a:xfrm>
            <a:off x="3211285" y="2621561"/>
            <a:ext cx="1369063" cy="3213327"/>
          </a:xfrm>
          <a:custGeom>
            <a:avLst/>
            <a:gdLst/>
            <a:ahLst/>
            <a:cxnLst/>
            <a:rect l="l" t="t" r="r" b="b"/>
            <a:pathLst>
              <a:path w="1440162" h="3669889">
                <a:moveTo>
                  <a:pt x="372379" y="0"/>
                </a:moveTo>
                <a:lnTo>
                  <a:pt x="1067783" y="0"/>
                </a:lnTo>
                <a:lnTo>
                  <a:pt x="1438797" y="609889"/>
                </a:lnTo>
                <a:lnTo>
                  <a:pt x="1440162" y="609889"/>
                </a:lnTo>
                <a:lnTo>
                  <a:pt x="1440162" y="3176058"/>
                </a:lnTo>
                <a:lnTo>
                  <a:pt x="720081" y="3669889"/>
                </a:lnTo>
                <a:lnTo>
                  <a:pt x="0" y="3176058"/>
                </a:lnTo>
                <a:lnTo>
                  <a:pt x="0" y="609889"/>
                </a:lnTo>
                <a:lnTo>
                  <a:pt x="1366" y="609889"/>
                </a:lnTo>
                <a:close/>
              </a:path>
            </a:pathLst>
          </a:custGeom>
          <a:solidFill>
            <a:schemeClr val="accent3"/>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12" name="Regular Pentagon 7">
            <a:extLst>
              <a:ext uri="{FF2B5EF4-FFF2-40B4-BE49-F238E27FC236}">
                <a16:creationId xmlns:a16="http://schemas.microsoft.com/office/drawing/2014/main" id="{265B4C6A-E402-4A40-B20F-53F9ED8384A3}"/>
              </a:ext>
            </a:extLst>
          </p:cNvPr>
          <p:cNvSpPr/>
          <p:nvPr/>
        </p:nvSpPr>
        <p:spPr>
          <a:xfrm>
            <a:off x="3496531" y="1670305"/>
            <a:ext cx="805387" cy="767035"/>
          </a:xfrm>
          <a:prstGeom prst="pentagon">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13" name="TextBox 12">
            <a:extLst>
              <a:ext uri="{FF2B5EF4-FFF2-40B4-BE49-F238E27FC236}">
                <a16:creationId xmlns:a16="http://schemas.microsoft.com/office/drawing/2014/main" id="{3D99726D-D054-45B2-AF90-4E1F4C41669E}"/>
              </a:ext>
            </a:extLst>
          </p:cNvPr>
          <p:cNvSpPr txBox="1"/>
          <p:nvPr/>
        </p:nvSpPr>
        <p:spPr>
          <a:xfrm>
            <a:off x="3621382" y="1900804"/>
            <a:ext cx="555684" cy="400110"/>
          </a:xfrm>
          <a:prstGeom prst="rect">
            <a:avLst/>
          </a:prstGeom>
          <a:noFill/>
        </p:spPr>
        <p:txBody>
          <a:bodyPr wrap="square" rtlCol="0">
            <a:spAutoFit/>
          </a:bodyPr>
          <a:lstStyle/>
          <a:p>
            <a:pPr algn="ctr"/>
            <a:r>
              <a:rPr lang="en-US" altLang="ko-KR" sz="2000" b="1" dirty="0">
                <a:solidFill>
                  <a:schemeClr val="accent3"/>
                </a:solidFill>
                <a:latin typeface="Ara Aqeeq Bold" panose="00000500000000000000" pitchFamily="2" charset="-78"/>
                <a:cs typeface="Ara Aqeeq Bold" panose="00000500000000000000" pitchFamily="2" charset="-78"/>
              </a:rPr>
              <a:t>04</a:t>
            </a:r>
            <a:endParaRPr lang="ko-KR" altLang="en-US" sz="2000" b="1" dirty="0">
              <a:solidFill>
                <a:schemeClr val="accent3"/>
              </a:solidFill>
              <a:latin typeface="Ara Aqeeq Bold" panose="00000500000000000000" pitchFamily="2" charset="-78"/>
              <a:cs typeface="Ara Aqeeq Bold" panose="00000500000000000000" pitchFamily="2" charset="-78"/>
            </a:endParaRPr>
          </a:p>
        </p:txBody>
      </p:sp>
      <p:grpSp>
        <p:nvGrpSpPr>
          <p:cNvPr id="14" name="Group 13">
            <a:extLst>
              <a:ext uri="{FF2B5EF4-FFF2-40B4-BE49-F238E27FC236}">
                <a16:creationId xmlns:a16="http://schemas.microsoft.com/office/drawing/2014/main" id="{7239FEDE-442C-41A0-AEF5-C236EB9F2B30}"/>
              </a:ext>
            </a:extLst>
          </p:cNvPr>
          <p:cNvGrpSpPr/>
          <p:nvPr/>
        </p:nvGrpSpPr>
        <p:grpSpPr>
          <a:xfrm>
            <a:off x="3249000" y="3442738"/>
            <a:ext cx="1293634" cy="1655516"/>
            <a:chOff x="3017859" y="4307149"/>
            <a:chExt cx="1762244" cy="1549296"/>
          </a:xfrm>
        </p:grpSpPr>
        <p:sp>
          <p:nvSpPr>
            <p:cNvPr id="15" name="TextBox 14">
              <a:extLst>
                <a:ext uri="{FF2B5EF4-FFF2-40B4-BE49-F238E27FC236}">
                  <a16:creationId xmlns:a16="http://schemas.microsoft.com/office/drawing/2014/main" id="{D0AE0CE6-080E-4CA3-B079-9CCD2227A61D}"/>
                </a:ext>
              </a:extLst>
            </p:cNvPr>
            <p:cNvSpPr txBox="1"/>
            <p:nvPr/>
          </p:nvSpPr>
          <p:spPr>
            <a:xfrm>
              <a:off x="3021856" y="4560313"/>
              <a:ext cx="1736914" cy="1296132"/>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a:t>
              </a:r>
            </a:p>
            <a:p>
              <a:pPr algn="ctr"/>
              <a:r>
                <a:rPr lang="ar-DZ" altLang="ko-KR" sz="1200" dirty="0">
                  <a:solidFill>
                    <a:schemeClr val="bg1"/>
                  </a:solidFill>
                  <a:latin typeface="Ara Aqeeq Bold" panose="00000500000000000000" pitchFamily="2" charset="-78"/>
                  <a:cs typeface="Ara Aqeeq Bold" panose="00000500000000000000" pitchFamily="2" charset="-78"/>
                </a:rPr>
                <a:t>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sp>
          <p:nvSpPr>
            <p:cNvPr id="16" name="TextBox 15">
              <a:extLst>
                <a:ext uri="{FF2B5EF4-FFF2-40B4-BE49-F238E27FC236}">
                  <a16:creationId xmlns:a16="http://schemas.microsoft.com/office/drawing/2014/main" id="{5BE1D1A7-6FB2-44A1-9FF6-2024801B9D05}"/>
                </a:ext>
              </a:extLst>
            </p:cNvPr>
            <p:cNvSpPr txBox="1"/>
            <p:nvPr/>
          </p:nvSpPr>
          <p:spPr>
            <a:xfrm>
              <a:off x="3017859" y="4307149"/>
              <a:ext cx="1762244" cy="259226"/>
            </a:xfrm>
            <a:prstGeom prst="rect">
              <a:avLst/>
            </a:prstGeom>
            <a:noFill/>
          </p:spPr>
          <p:txBody>
            <a:bodyPr wrap="square" rtlCol="0">
              <a:spAutoFit/>
            </a:bodyPr>
            <a:lstStyle/>
            <a:p>
              <a:pPr algn="ctr"/>
              <a:r>
                <a:rPr lang="ar-DZ" altLang="ko-KR" sz="1200" b="1" dirty="0">
                  <a:solidFill>
                    <a:schemeClr val="bg1"/>
                  </a:solidFill>
                  <a:latin typeface="Ara Aqeeq Bold" panose="00000500000000000000" pitchFamily="2" charset="-78"/>
                  <a:cs typeface="Ara Aqeeq Bold" panose="00000500000000000000" pitchFamily="2" charset="-78"/>
                </a:rPr>
                <a:t>نص هنا</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sp>
        <p:nvSpPr>
          <p:cNvPr id="17" name="Regular Pentagon 9">
            <a:extLst>
              <a:ext uri="{FF2B5EF4-FFF2-40B4-BE49-F238E27FC236}">
                <a16:creationId xmlns:a16="http://schemas.microsoft.com/office/drawing/2014/main" id="{9786B30F-1DF7-4F0A-9007-8DA4B505F2CD}"/>
              </a:ext>
            </a:extLst>
          </p:cNvPr>
          <p:cNvSpPr/>
          <p:nvPr/>
        </p:nvSpPr>
        <p:spPr>
          <a:xfrm>
            <a:off x="5597792" y="1565274"/>
            <a:ext cx="1025946" cy="977092"/>
          </a:xfrm>
          <a:prstGeom prst="pentagon">
            <a:avLst/>
          </a:prstGeom>
          <a:solidFill>
            <a:schemeClr val="accent2"/>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18" name="Trapezoid 18">
            <a:extLst>
              <a:ext uri="{FF2B5EF4-FFF2-40B4-BE49-F238E27FC236}">
                <a16:creationId xmlns:a16="http://schemas.microsoft.com/office/drawing/2014/main" id="{28CED89F-AE09-4788-98F4-22769CB6EBA9}"/>
              </a:ext>
            </a:extLst>
          </p:cNvPr>
          <p:cNvSpPr/>
          <p:nvPr/>
        </p:nvSpPr>
        <p:spPr>
          <a:xfrm>
            <a:off x="5422827" y="2621561"/>
            <a:ext cx="1369063" cy="3213327"/>
          </a:xfrm>
          <a:custGeom>
            <a:avLst/>
            <a:gdLst/>
            <a:ahLst/>
            <a:cxnLst/>
            <a:rect l="l" t="t" r="r" b="b"/>
            <a:pathLst>
              <a:path w="1440162" h="3669889">
                <a:moveTo>
                  <a:pt x="372379" y="0"/>
                </a:moveTo>
                <a:lnTo>
                  <a:pt x="1067783" y="0"/>
                </a:lnTo>
                <a:lnTo>
                  <a:pt x="1438797" y="609889"/>
                </a:lnTo>
                <a:lnTo>
                  <a:pt x="1440162" y="609889"/>
                </a:lnTo>
                <a:lnTo>
                  <a:pt x="1440162" y="3176058"/>
                </a:lnTo>
                <a:lnTo>
                  <a:pt x="720081" y="3669889"/>
                </a:lnTo>
                <a:lnTo>
                  <a:pt x="0" y="3176058"/>
                </a:lnTo>
                <a:lnTo>
                  <a:pt x="0" y="609889"/>
                </a:lnTo>
                <a:lnTo>
                  <a:pt x="1366" y="609889"/>
                </a:lnTo>
                <a:close/>
              </a:path>
            </a:pathLst>
          </a:custGeom>
          <a:solidFill>
            <a:schemeClr val="accent2"/>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19" name="Regular Pentagon 11">
            <a:extLst>
              <a:ext uri="{FF2B5EF4-FFF2-40B4-BE49-F238E27FC236}">
                <a16:creationId xmlns:a16="http://schemas.microsoft.com/office/drawing/2014/main" id="{5461798C-A76A-42B3-A681-E31218458DBE}"/>
              </a:ext>
            </a:extLst>
          </p:cNvPr>
          <p:cNvSpPr/>
          <p:nvPr/>
        </p:nvSpPr>
        <p:spPr>
          <a:xfrm>
            <a:off x="5708073" y="1670305"/>
            <a:ext cx="805387" cy="767035"/>
          </a:xfrm>
          <a:prstGeom prst="pentagon">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20" name="TextBox 19">
            <a:extLst>
              <a:ext uri="{FF2B5EF4-FFF2-40B4-BE49-F238E27FC236}">
                <a16:creationId xmlns:a16="http://schemas.microsoft.com/office/drawing/2014/main" id="{D3EE0A7D-FCBF-442C-AFBD-37152E3C8C95}"/>
              </a:ext>
            </a:extLst>
          </p:cNvPr>
          <p:cNvSpPr txBox="1"/>
          <p:nvPr/>
        </p:nvSpPr>
        <p:spPr>
          <a:xfrm>
            <a:off x="5832924" y="1900804"/>
            <a:ext cx="555684" cy="400110"/>
          </a:xfrm>
          <a:prstGeom prst="rect">
            <a:avLst/>
          </a:prstGeom>
          <a:noFill/>
        </p:spPr>
        <p:txBody>
          <a:bodyPr wrap="square" rtlCol="0">
            <a:spAutoFit/>
          </a:bodyPr>
          <a:lstStyle/>
          <a:p>
            <a:pPr algn="ctr"/>
            <a:r>
              <a:rPr lang="en-US" altLang="ko-KR" sz="2000" b="1" dirty="0">
                <a:solidFill>
                  <a:schemeClr val="accent2"/>
                </a:solidFill>
                <a:latin typeface="Ara Aqeeq Bold" panose="00000500000000000000" pitchFamily="2" charset="-78"/>
                <a:cs typeface="Ara Aqeeq Bold" panose="00000500000000000000" pitchFamily="2" charset="-78"/>
              </a:rPr>
              <a:t>03</a:t>
            </a:r>
            <a:endParaRPr lang="ko-KR" altLang="en-US" sz="2000" b="1" dirty="0">
              <a:solidFill>
                <a:schemeClr val="accent2"/>
              </a:solidFill>
              <a:latin typeface="Ara Aqeeq Bold" panose="00000500000000000000" pitchFamily="2" charset="-78"/>
              <a:cs typeface="Ara Aqeeq Bold" panose="00000500000000000000" pitchFamily="2" charset="-78"/>
            </a:endParaRPr>
          </a:p>
        </p:txBody>
      </p:sp>
      <p:grpSp>
        <p:nvGrpSpPr>
          <p:cNvPr id="21" name="Group 20">
            <a:extLst>
              <a:ext uri="{FF2B5EF4-FFF2-40B4-BE49-F238E27FC236}">
                <a16:creationId xmlns:a16="http://schemas.microsoft.com/office/drawing/2014/main" id="{6AE30434-1961-4883-9422-01131DDB9965}"/>
              </a:ext>
            </a:extLst>
          </p:cNvPr>
          <p:cNvGrpSpPr/>
          <p:nvPr/>
        </p:nvGrpSpPr>
        <p:grpSpPr>
          <a:xfrm>
            <a:off x="5460542" y="3442738"/>
            <a:ext cx="1293634" cy="1655516"/>
            <a:chOff x="3017859" y="4307149"/>
            <a:chExt cx="1762244" cy="1549296"/>
          </a:xfrm>
        </p:grpSpPr>
        <p:sp>
          <p:nvSpPr>
            <p:cNvPr id="22" name="TextBox 21">
              <a:extLst>
                <a:ext uri="{FF2B5EF4-FFF2-40B4-BE49-F238E27FC236}">
                  <a16:creationId xmlns:a16="http://schemas.microsoft.com/office/drawing/2014/main" id="{F9D7DAFB-047E-4DC2-8BA0-B9EDA4B35AB7}"/>
                </a:ext>
              </a:extLst>
            </p:cNvPr>
            <p:cNvSpPr txBox="1"/>
            <p:nvPr/>
          </p:nvSpPr>
          <p:spPr>
            <a:xfrm>
              <a:off x="3021856" y="4560313"/>
              <a:ext cx="1736914" cy="1296132"/>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a:t>
              </a:r>
            </a:p>
            <a:p>
              <a:pPr algn="ctr"/>
              <a:r>
                <a:rPr lang="ar-DZ" altLang="ko-KR" sz="1200" dirty="0">
                  <a:solidFill>
                    <a:schemeClr val="bg1"/>
                  </a:solidFill>
                  <a:latin typeface="Ara Aqeeq Bold" panose="00000500000000000000" pitchFamily="2" charset="-78"/>
                  <a:cs typeface="Ara Aqeeq Bold" panose="00000500000000000000" pitchFamily="2" charset="-78"/>
                </a:rPr>
                <a:t>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sp>
          <p:nvSpPr>
            <p:cNvPr id="23" name="TextBox 22">
              <a:extLst>
                <a:ext uri="{FF2B5EF4-FFF2-40B4-BE49-F238E27FC236}">
                  <a16:creationId xmlns:a16="http://schemas.microsoft.com/office/drawing/2014/main" id="{BD799085-029A-47FF-8ECE-25F6CD5BFC51}"/>
                </a:ext>
              </a:extLst>
            </p:cNvPr>
            <p:cNvSpPr txBox="1"/>
            <p:nvPr/>
          </p:nvSpPr>
          <p:spPr>
            <a:xfrm>
              <a:off x="3017859" y="4307149"/>
              <a:ext cx="1762244" cy="259226"/>
            </a:xfrm>
            <a:prstGeom prst="rect">
              <a:avLst/>
            </a:prstGeom>
            <a:noFill/>
          </p:spPr>
          <p:txBody>
            <a:bodyPr wrap="square" rtlCol="0">
              <a:spAutoFit/>
            </a:bodyPr>
            <a:lstStyle/>
            <a:p>
              <a:pPr algn="ctr"/>
              <a:r>
                <a:rPr lang="ar-DZ" altLang="ko-KR" sz="1200" b="1" dirty="0">
                  <a:solidFill>
                    <a:schemeClr val="bg1"/>
                  </a:solidFill>
                  <a:latin typeface="Ara Aqeeq Bold" panose="00000500000000000000" pitchFamily="2" charset="-78"/>
                  <a:cs typeface="Ara Aqeeq Bold" panose="00000500000000000000" pitchFamily="2" charset="-78"/>
                </a:rPr>
                <a:t>نص هنا</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sp>
        <p:nvSpPr>
          <p:cNvPr id="24" name="Regular Pentagon 13">
            <a:extLst>
              <a:ext uri="{FF2B5EF4-FFF2-40B4-BE49-F238E27FC236}">
                <a16:creationId xmlns:a16="http://schemas.microsoft.com/office/drawing/2014/main" id="{CF36471C-5207-4064-8640-1B237CFA512A}"/>
              </a:ext>
            </a:extLst>
          </p:cNvPr>
          <p:cNvSpPr/>
          <p:nvPr/>
        </p:nvSpPr>
        <p:spPr>
          <a:xfrm>
            <a:off x="7809336" y="1565274"/>
            <a:ext cx="1025946" cy="977092"/>
          </a:xfrm>
          <a:prstGeom prst="pentagon">
            <a:avLst/>
          </a:prstGeom>
          <a:solidFill>
            <a:schemeClr val="accent1"/>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25" name="Trapezoid 18">
            <a:extLst>
              <a:ext uri="{FF2B5EF4-FFF2-40B4-BE49-F238E27FC236}">
                <a16:creationId xmlns:a16="http://schemas.microsoft.com/office/drawing/2014/main" id="{EEF43BA2-420E-4D28-9B84-AC91FF857D09}"/>
              </a:ext>
            </a:extLst>
          </p:cNvPr>
          <p:cNvSpPr/>
          <p:nvPr/>
        </p:nvSpPr>
        <p:spPr>
          <a:xfrm>
            <a:off x="7634369" y="2621561"/>
            <a:ext cx="1369063" cy="3213327"/>
          </a:xfrm>
          <a:custGeom>
            <a:avLst/>
            <a:gdLst/>
            <a:ahLst/>
            <a:cxnLst/>
            <a:rect l="l" t="t" r="r" b="b"/>
            <a:pathLst>
              <a:path w="1440162" h="3669889">
                <a:moveTo>
                  <a:pt x="372379" y="0"/>
                </a:moveTo>
                <a:lnTo>
                  <a:pt x="1067783" y="0"/>
                </a:lnTo>
                <a:lnTo>
                  <a:pt x="1438797" y="609889"/>
                </a:lnTo>
                <a:lnTo>
                  <a:pt x="1440162" y="609889"/>
                </a:lnTo>
                <a:lnTo>
                  <a:pt x="1440162" y="3176058"/>
                </a:lnTo>
                <a:lnTo>
                  <a:pt x="720081" y="3669889"/>
                </a:lnTo>
                <a:lnTo>
                  <a:pt x="0" y="3176058"/>
                </a:lnTo>
                <a:lnTo>
                  <a:pt x="0" y="609889"/>
                </a:lnTo>
                <a:lnTo>
                  <a:pt x="1366" y="609889"/>
                </a:lnTo>
                <a:close/>
              </a:path>
            </a:pathLst>
          </a:custGeom>
          <a:solidFill>
            <a:schemeClr val="accent1"/>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26" name="Regular Pentagon 15">
            <a:extLst>
              <a:ext uri="{FF2B5EF4-FFF2-40B4-BE49-F238E27FC236}">
                <a16:creationId xmlns:a16="http://schemas.microsoft.com/office/drawing/2014/main" id="{35ED083A-ADB8-4DD6-862F-B26C03E12E6E}"/>
              </a:ext>
            </a:extLst>
          </p:cNvPr>
          <p:cNvSpPr/>
          <p:nvPr/>
        </p:nvSpPr>
        <p:spPr>
          <a:xfrm>
            <a:off x="7919615" y="1670305"/>
            <a:ext cx="805387" cy="767035"/>
          </a:xfrm>
          <a:prstGeom prst="pentagon">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27" name="TextBox 26">
            <a:extLst>
              <a:ext uri="{FF2B5EF4-FFF2-40B4-BE49-F238E27FC236}">
                <a16:creationId xmlns:a16="http://schemas.microsoft.com/office/drawing/2014/main" id="{D3CF24D6-7A57-44C9-8167-752341CF6AC0}"/>
              </a:ext>
            </a:extLst>
          </p:cNvPr>
          <p:cNvSpPr txBox="1"/>
          <p:nvPr/>
        </p:nvSpPr>
        <p:spPr>
          <a:xfrm>
            <a:off x="8044466" y="1900804"/>
            <a:ext cx="555684" cy="400110"/>
          </a:xfrm>
          <a:prstGeom prst="rect">
            <a:avLst/>
          </a:prstGeom>
          <a:noFill/>
        </p:spPr>
        <p:txBody>
          <a:bodyPr wrap="square" rtlCol="0">
            <a:spAutoFit/>
          </a:bodyPr>
          <a:lstStyle/>
          <a:p>
            <a:pPr algn="ctr"/>
            <a:r>
              <a:rPr lang="en-US" altLang="ko-KR" sz="2000" b="1" dirty="0">
                <a:solidFill>
                  <a:schemeClr val="accent1"/>
                </a:solidFill>
                <a:latin typeface="Ara Aqeeq Bold" panose="00000500000000000000" pitchFamily="2" charset="-78"/>
                <a:cs typeface="Ara Aqeeq Bold" panose="00000500000000000000" pitchFamily="2" charset="-78"/>
              </a:rPr>
              <a:t>02</a:t>
            </a:r>
            <a:endParaRPr lang="ko-KR" altLang="en-US" sz="2000" b="1" dirty="0">
              <a:solidFill>
                <a:schemeClr val="accent1"/>
              </a:solidFill>
              <a:latin typeface="Ara Aqeeq Bold" panose="00000500000000000000" pitchFamily="2" charset="-78"/>
              <a:cs typeface="Ara Aqeeq Bold" panose="00000500000000000000" pitchFamily="2" charset="-78"/>
            </a:endParaRPr>
          </a:p>
        </p:txBody>
      </p:sp>
      <p:grpSp>
        <p:nvGrpSpPr>
          <p:cNvPr id="28" name="Group 27">
            <a:extLst>
              <a:ext uri="{FF2B5EF4-FFF2-40B4-BE49-F238E27FC236}">
                <a16:creationId xmlns:a16="http://schemas.microsoft.com/office/drawing/2014/main" id="{E4E520C1-8FFB-481D-B2FB-DB74C0EF4880}"/>
              </a:ext>
            </a:extLst>
          </p:cNvPr>
          <p:cNvGrpSpPr/>
          <p:nvPr/>
        </p:nvGrpSpPr>
        <p:grpSpPr>
          <a:xfrm>
            <a:off x="7672082" y="3442738"/>
            <a:ext cx="1293634" cy="1655516"/>
            <a:chOff x="3017859" y="4307149"/>
            <a:chExt cx="1762244" cy="1549296"/>
          </a:xfrm>
        </p:grpSpPr>
        <p:sp>
          <p:nvSpPr>
            <p:cNvPr id="29" name="TextBox 28">
              <a:extLst>
                <a:ext uri="{FF2B5EF4-FFF2-40B4-BE49-F238E27FC236}">
                  <a16:creationId xmlns:a16="http://schemas.microsoft.com/office/drawing/2014/main" id="{33D9A71A-C391-4FE4-82B1-1BE1B999001B}"/>
                </a:ext>
              </a:extLst>
            </p:cNvPr>
            <p:cNvSpPr txBox="1"/>
            <p:nvPr/>
          </p:nvSpPr>
          <p:spPr>
            <a:xfrm>
              <a:off x="3021856" y="4560313"/>
              <a:ext cx="1736914" cy="1296132"/>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a:t>
              </a:r>
            </a:p>
            <a:p>
              <a:pPr algn="ctr"/>
              <a:r>
                <a:rPr lang="ar-DZ" altLang="ko-KR" sz="1200" dirty="0">
                  <a:solidFill>
                    <a:schemeClr val="bg1"/>
                  </a:solidFill>
                  <a:latin typeface="Ara Aqeeq Bold" panose="00000500000000000000" pitchFamily="2" charset="-78"/>
                  <a:cs typeface="Ara Aqeeq Bold" panose="00000500000000000000" pitchFamily="2" charset="-78"/>
                </a:rPr>
                <a:t>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sp>
          <p:nvSpPr>
            <p:cNvPr id="30" name="TextBox 29">
              <a:extLst>
                <a:ext uri="{FF2B5EF4-FFF2-40B4-BE49-F238E27FC236}">
                  <a16:creationId xmlns:a16="http://schemas.microsoft.com/office/drawing/2014/main" id="{892BB141-09B9-4D72-B3B4-B01FBF5697EF}"/>
                </a:ext>
              </a:extLst>
            </p:cNvPr>
            <p:cNvSpPr txBox="1"/>
            <p:nvPr/>
          </p:nvSpPr>
          <p:spPr>
            <a:xfrm>
              <a:off x="3017859" y="4307149"/>
              <a:ext cx="1762244" cy="259226"/>
            </a:xfrm>
            <a:prstGeom prst="rect">
              <a:avLst/>
            </a:prstGeom>
            <a:noFill/>
          </p:spPr>
          <p:txBody>
            <a:bodyPr wrap="square" rtlCol="0">
              <a:spAutoFit/>
            </a:bodyPr>
            <a:lstStyle/>
            <a:p>
              <a:pPr algn="ctr"/>
              <a:r>
                <a:rPr lang="ar-DZ" altLang="ko-KR" sz="1200" b="1" dirty="0">
                  <a:solidFill>
                    <a:schemeClr val="bg1"/>
                  </a:solidFill>
                  <a:latin typeface="Ara Aqeeq Bold" panose="00000500000000000000" pitchFamily="2" charset="-78"/>
                  <a:cs typeface="Ara Aqeeq Bold" panose="00000500000000000000" pitchFamily="2" charset="-78"/>
                </a:rPr>
                <a:t>نص هنا</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sp>
        <p:nvSpPr>
          <p:cNvPr id="31" name="Regular Pentagon 17">
            <a:extLst>
              <a:ext uri="{FF2B5EF4-FFF2-40B4-BE49-F238E27FC236}">
                <a16:creationId xmlns:a16="http://schemas.microsoft.com/office/drawing/2014/main" id="{8734EB9C-D632-4A19-A706-FF7C3B121AD1}"/>
              </a:ext>
            </a:extLst>
          </p:cNvPr>
          <p:cNvSpPr/>
          <p:nvPr/>
        </p:nvSpPr>
        <p:spPr>
          <a:xfrm>
            <a:off x="10020878" y="1565274"/>
            <a:ext cx="1025946" cy="977092"/>
          </a:xfrm>
          <a:prstGeom prst="pentagon">
            <a:avLst/>
          </a:prstGeom>
          <a:solidFill>
            <a:schemeClr val="accent6"/>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32" name="Trapezoid 18">
            <a:extLst>
              <a:ext uri="{FF2B5EF4-FFF2-40B4-BE49-F238E27FC236}">
                <a16:creationId xmlns:a16="http://schemas.microsoft.com/office/drawing/2014/main" id="{AC20D69D-5A6B-45B9-9D31-71A12DFCE2D8}"/>
              </a:ext>
            </a:extLst>
          </p:cNvPr>
          <p:cNvSpPr/>
          <p:nvPr/>
        </p:nvSpPr>
        <p:spPr>
          <a:xfrm>
            <a:off x="9845912" y="2621561"/>
            <a:ext cx="1369063" cy="3213327"/>
          </a:xfrm>
          <a:custGeom>
            <a:avLst/>
            <a:gdLst/>
            <a:ahLst/>
            <a:cxnLst/>
            <a:rect l="l" t="t" r="r" b="b"/>
            <a:pathLst>
              <a:path w="1440162" h="3669889">
                <a:moveTo>
                  <a:pt x="372379" y="0"/>
                </a:moveTo>
                <a:lnTo>
                  <a:pt x="1067783" y="0"/>
                </a:lnTo>
                <a:lnTo>
                  <a:pt x="1438797" y="609889"/>
                </a:lnTo>
                <a:lnTo>
                  <a:pt x="1440162" y="609889"/>
                </a:lnTo>
                <a:lnTo>
                  <a:pt x="1440162" y="3176058"/>
                </a:lnTo>
                <a:lnTo>
                  <a:pt x="720081" y="3669889"/>
                </a:lnTo>
                <a:lnTo>
                  <a:pt x="0" y="3176058"/>
                </a:lnTo>
                <a:lnTo>
                  <a:pt x="0" y="609889"/>
                </a:lnTo>
                <a:lnTo>
                  <a:pt x="1366" y="609889"/>
                </a:lnTo>
                <a:close/>
              </a:path>
            </a:pathLst>
          </a:custGeom>
          <a:solidFill>
            <a:schemeClr val="accent6"/>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latin typeface="Ara Aqeeq Bold" panose="00000500000000000000" pitchFamily="2" charset="-78"/>
              <a:cs typeface="Ara Aqeeq Bold" panose="00000500000000000000" pitchFamily="2" charset="-78"/>
            </a:endParaRPr>
          </a:p>
        </p:txBody>
      </p:sp>
      <p:sp>
        <p:nvSpPr>
          <p:cNvPr id="33" name="Regular Pentagon 19">
            <a:extLst>
              <a:ext uri="{FF2B5EF4-FFF2-40B4-BE49-F238E27FC236}">
                <a16:creationId xmlns:a16="http://schemas.microsoft.com/office/drawing/2014/main" id="{389EE73C-C48B-4A3D-8D06-58830587E4E2}"/>
              </a:ext>
            </a:extLst>
          </p:cNvPr>
          <p:cNvSpPr/>
          <p:nvPr/>
        </p:nvSpPr>
        <p:spPr>
          <a:xfrm>
            <a:off x="10131157" y="1670305"/>
            <a:ext cx="805387" cy="767035"/>
          </a:xfrm>
          <a:prstGeom prst="pentagon">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34" name="TextBox 33">
            <a:extLst>
              <a:ext uri="{FF2B5EF4-FFF2-40B4-BE49-F238E27FC236}">
                <a16:creationId xmlns:a16="http://schemas.microsoft.com/office/drawing/2014/main" id="{28C6B22B-709A-4873-B70A-B94EC14E44AB}"/>
              </a:ext>
            </a:extLst>
          </p:cNvPr>
          <p:cNvSpPr txBox="1"/>
          <p:nvPr/>
        </p:nvSpPr>
        <p:spPr>
          <a:xfrm>
            <a:off x="10256008" y="1900804"/>
            <a:ext cx="555684" cy="400110"/>
          </a:xfrm>
          <a:prstGeom prst="rect">
            <a:avLst/>
          </a:prstGeom>
          <a:noFill/>
        </p:spPr>
        <p:txBody>
          <a:bodyPr wrap="square" rtlCol="0">
            <a:spAutoFit/>
          </a:bodyPr>
          <a:lstStyle/>
          <a:p>
            <a:pPr algn="ctr"/>
            <a:r>
              <a:rPr lang="en-US" altLang="ko-KR" sz="2000" b="1" dirty="0">
                <a:solidFill>
                  <a:schemeClr val="accent6"/>
                </a:solidFill>
                <a:latin typeface="Ara Aqeeq Bold" panose="00000500000000000000" pitchFamily="2" charset="-78"/>
                <a:cs typeface="Ara Aqeeq Bold" panose="00000500000000000000" pitchFamily="2" charset="-78"/>
              </a:rPr>
              <a:t>01</a:t>
            </a:r>
            <a:endParaRPr lang="ko-KR" altLang="en-US" sz="2000" b="1" dirty="0">
              <a:solidFill>
                <a:schemeClr val="accent6"/>
              </a:solidFill>
              <a:latin typeface="Ara Aqeeq Bold" panose="00000500000000000000" pitchFamily="2" charset="-78"/>
              <a:cs typeface="Ara Aqeeq Bold" panose="00000500000000000000" pitchFamily="2" charset="-78"/>
            </a:endParaRPr>
          </a:p>
        </p:txBody>
      </p:sp>
      <p:grpSp>
        <p:nvGrpSpPr>
          <p:cNvPr id="35" name="Group 34">
            <a:extLst>
              <a:ext uri="{FF2B5EF4-FFF2-40B4-BE49-F238E27FC236}">
                <a16:creationId xmlns:a16="http://schemas.microsoft.com/office/drawing/2014/main" id="{76B4F7C1-87E9-4F8D-BB12-38A34110428B}"/>
              </a:ext>
            </a:extLst>
          </p:cNvPr>
          <p:cNvGrpSpPr/>
          <p:nvPr/>
        </p:nvGrpSpPr>
        <p:grpSpPr>
          <a:xfrm>
            <a:off x="9883626" y="3442738"/>
            <a:ext cx="1293634" cy="1655516"/>
            <a:chOff x="3017859" y="4307149"/>
            <a:chExt cx="1762244" cy="1549296"/>
          </a:xfrm>
        </p:grpSpPr>
        <p:sp>
          <p:nvSpPr>
            <p:cNvPr id="36" name="TextBox 35">
              <a:extLst>
                <a:ext uri="{FF2B5EF4-FFF2-40B4-BE49-F238E27FC236}">
                  <a16:creationId xmlns:a16="http://schemas.microsoft.com/office/drawing/2014/main" id="{46E7817B-C823-4B80-A13B-F944D71BBDFF}"/>
                </a:ext>
              </a:extLst>
            </p:cNvPr>
            <p:cNvSpPr txBox="1"/>
            <p:nvPr/>
          </p:nvSpPr>
          <p:spPr>
            <a:xfrm>
              <a:off x="3021856" y="4560313"/>
              <a:ext cx="1736914" cy="1296132"/>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a:t>
              </a:r>
            </a:p>
            <a:p>
              <a:pPr algn="ctr"/>
              <a:r>
                <a:rPr lang="ar-DZ" altLang="ko-KR" sz="1200" dirty="0">
                  <a:solidFill>
                    <a:schemeClr val="bg1"/>
                  </a:solidFill>
                  <a:latin typeface="Ara Aqeeq Bold" panose="00000500000000000000" pitchFamily="2" charset="-78"/>
                  <a:cs typeface="Ara Aqeeq Bold" panose="00000500000000000000" pitchFamily="2" charset="-78"/>
                </a:rPr>
                <a:t>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sp>
          <p:nvSpPr>
            <p:cNvPr id="37" name="TextBox 36">
              <a:extLst>
                <a:ext uri="{FF2B5EF4-FFF2-40B4-BE49-F238E27FC236}">
                  <a16:creationId xmlns:a16="http://schemas.microsoft.com/office/drawing/2014/main" id="{312E3BF5-6854-4A51-BBF1-99A24B17249B}"/>
                </a:ext>
              </a:extLst>
            </p:cNvPr>
            <p:cNvSpPr txBox="1"/>
            <p:nvPr/>
          </p:nvSpPr>
          <p:spPr>
            <a:xfrm>
              <a:off x="3017859" y="4307149"/>
              <a:ext cx="1762244" cy="259226"/>
            </a:xfrm>
            <a:prstGeom prst="rect">
              <a:avLst/>
            </a:prstGeom>
            <a:noFill/>
          </p:spPr>
          <p:txBody>
            <a:bodyPr wrap="square" rtlCol="0">
              <a:spAutoFit/>
            </a:bodyPr>
            <a:lstStyle/>
            <a:p>
              <a:pPr algn="ctr"/>
              <a:r>
                <a:rPr lang="ar-DZ" altLang="ko-KR" sz="1200" b="1" dirty="0">
                  <a:solidFill>
                    <a:schemeClr val="bg1"/>
                  </a:solidFill>
                  <a:latin typeface="Ara Aqeeq Bold" panose="00000500000000000000" pitchFamily="2" charset="-78"/>
                  <a:cs typeface="Ara Aqeeq Bold" panose="00000500000000000000" pitchFamily="2" charset="-78"/>
                </a:rPr>
                <a:t>نص هنا</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sp>
        <p:nvSpPr>
          <p:cNvPr id="38" name="Rounded Rectangle 5">
            <a:extLst>
              <a:ext uri="{FF2B5EF4-FFF2-40B4-BE49-F238E27FC236}">
                <a16:creationId xmlns:a16="http://schemas.microsoft.com/office/drawing/2014/main" id="{7CF40CBE-46C6-44C5-8324-B45332B5AD93}"/>
              </a:ext>
            </a:extLst>
          </p:cNvPr>
          <p:cNvSpPr/>
          <p:nvPr/>
        </p:nvSpPr>
        <p:spPr>
          <a:xfrm flipH="1">
            <a:off x="1488432" y="2940955"/>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39" name="Rounded Rectangle 25">
            <a:extLst>
              <a:ext uri="{FF2B5EF4-FFF2-40B4-BE49-F238E27FC236}">
                <a16:creationId xmlns:a16="http://schemas.microsoft.com/office/drawing/2014/main" id="{BAB21BEA-6F5E-44F6-9B60-EB3DFC761156}"/>
              </a:ext>
            </a:extLst>
          </p:cNvPr>
          <p:cNvSpPr/>
          <p:nvPr/>
        </p:nvSpPr>
        <p:spPr>
          <a:xfrm>
            <a:off x="10324358" y="2951485"/>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40" name="Donut 39">
            <a:extLst>
              <a:ext uri="{FF2B5EF4-FFF2-40B4-BE49-F238E27FC236}">
                <a16:creationId xmlns:a16="http://schemas.microsoft.com/office/drawing/2014/main" id="{737D8F0E-A3B2-4E3D-BA74-89EF14CB21BE}"/>
              </a:ext>
            </a:extLst>
          </p:cNvPr>
          <p:cNvSpPr/>
          <p:nvPr/>
        </p:nvSpPr>
        <p:spPr>
          <a:xfrm>
            <a:off x="8116833" y="2900446"/>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a Aqeeq Bold" panose="00000500000000000000" pitchFamily="2" charset="-78"/>
              <a:cs typeface="Ara Aqeeq Bold" panose="00000500000000000000" pitchFamily="2" charset="-78"/>
            </a:endParaRPr>
          </a:p>
        </p:txBody>
      </p:sp>
      <p:sp>
        <p:nvSpPr>
          <p:cNvPr id="41" name="Rectangle 36">
            <a:extLst>
              <a:ext uri="{FF2B5EF4-FFF2-40B4-BE49-F238E27FC236}">
                <a16:creationId xmlns:a16="http://schemas.microsoft.com/office/drawing/2014/main" id="{E3D3B9DB-B1DB-43C7-9FB6-FDABD0B3D293}"/>
              </a:ext>
            </a:extLst>
          </p:cNvPr>
          <p:cNvSpPr/>
          <p:nvPr/>
        </p:nvSpPr>
        <p:spPr>
          <a:xfrm>
            <a:off x="3701132" y="2939771"/>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42" name="Chord 15">
            <a:extLst>
              <a:ext uri="{FF2B5EF4-FFF2-40B4-BE49-F238E27FC236}">
                <a16:creationId xmlns:a16="http://schemas.microsoft.com/office/drawing/2014/main" id="{A2078374-1158-48FF-8040-EE358B9C22C4}"/>
              </a:ext>
            </a:extLst>
          </p:cNvPr>
          <p:cNvSpPr/>
          <p:nvPr/>
        </p:nvSpPr>
        <p:spPr>
          <a:xfrm>
            <a:off x="6007797" y="2885439"/>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198383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500" fill="hold"/>
                                        <p:tgtEl>
                                          <p:spTgt spid="24"/>
                                        </p:tgtEl>
                                        <p:attrNameLst>
                                          <p:attrName>ppt_w</p:attrName>
                                        </p:attrNameLst>
                                      </p:cBhvr>
                                      <p:tavLst>
                                        <p:tav tm="0">
                                          <p:val>
                                            <p:fltVal val="0"/>
                                          </p:val>
                                        </p:tav>
                                        <p:tav tm="100000">
                                          <p:val>
                                            <p:strVal val="#ppt_w"/>
                                          </p:val>
                                        </p:tav>
                                      </p:tavLst>
                                    </p:anim>
                                    <p:anim calcmode="lin" valueType="num">
                                      <p:cBhvr>
                                        <p:cTn id="104" dur="500" fill="hold"/>
                                        <p:tgtEl>
                                          <p:spTgt spid="24"/>
                                        </p:tgtEl>
                                        <p:attrNameLst>
                                          <p:attrName>ppt_h</p:attrName>
                                        </p:attrNameLst>
                                      </p:cBhvr>
                                      <p:tavLst>
                                        <p:tav tm="0">
                                          <p:val>
                                            <p:fltVal val="0"/>
                                          </p:val>
                                        </p:tav>
                                        <p:tav tm="100000">
                                          <p:val>
                                            <p:strVal val="#ppt_h"/>
                                          </p:val>
                                        </p:tav>
                                      </p:tavLst>
                                    </p:anim>
                                    <p:animEffect transition="in" filter="fade">
                                      <p:cBhvr>
                                        <p:cTn id="105" dur="500"/>
                                        <p:tgtEl>
                                          <p:spTgt spid="24"/>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500" fill="hold"/>
                                        <p:tgtEl>
                                          <p:spTgt spid="25"/>
                                        </p:tgtEl>
                                        <p:attrNameLst>
                                          <p:attrName>ppt_w</p:attrName>
                                        </p:attrNameLst>
                                      </p:cBhvr>
                                      <p:tavLst>
                                        <p:tav tm="0">
                                          <p:val>
                                            <p:fltVal val="0"/>
                                          </p:val>
                                        </p:tav>
                                        <p:tav tm="100000">
                                          <p:val>
                                            <p:strVal val="#ppt_w"/>
                                          </p:val>
                                        </p:tav>
                                      </p:tavLst>
                                    </p:anim>
                                    <p:anim calcmode="lin" valueType="num">
                                      <p:cBhvr>
                                        <p:cTn id="110" dur="500" fill="hold"/>
                                        <p:tgtEl>
                                          <p:spTgt spid="25"/>
                                        </p:tgtEl>
                                        <p:attrNameLst>
                                          <p:attrName>ppt_h</p:attrName>
                                        </p:attrNameLst>
                                      </p:cBhvr>
                                      <p:tavLst>
                                        <p:tav tm="0">
                                          <p:val>
                                            <p:fltVal val="0"/>
                                          </p:val>
                                        </p:tav>
                                        <p:tav tm="100000">
                                          <p:val>
                                            <p:strVal val="#ppt_h"/>
                                          </p:val>
                                        </p:tav>
                                      </p:tavLst>
                                    </p:anim>
                                    <p:animEffect transition="in" filter="fade">
                                      <p:cBhvr>
                                        <p:cTn id="111" dur="500"/>
                                        <p:tgtEl>
                                          <p:spTgt spid="25"/>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animEffect transition="in" filter="fade">
                                      <p:cBhvr>
                                        <p:cTn id="117" dur="500"/>
                                        <p:tgtEl>
                                          <p:spTgt spid="26"/>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500" fill="hold"/>
                                        <p:tgtEl>
                                          <p:spTgt spid="27"/>
                                        </p:tgtEl>
                                        <p:attrNameLst>
                                          <p:attrName>ppt_w</p:attrName>
                                        </p:attrNameLst>
                                      </p:cBhvr>
                                      <p:tavLst>
                                        <p:tav tm="0">
                                          <p:val>
                                            <p:fltVal val="0"/>
                                          </p:val>
                                        </p:tav>
                                        <p:tav tm="100000">
                                          <p:val>
                                            <p:strVal val="#ppt_w"/>
                                          </p:val>
                                        </p:tav>
                                      </p:tavLst>
                                    </p:anim>
                                    <p:anim calcmode="lin" valueType="num">
                                      <p:cBhvr>
                                        <p:cTn id="122" dur="500" fill="hold"/>
                                        <p:tgtEl>
                                          <p:spTgt spid="27"/>
                                        </p:tgtEl>
                                        <p:attrNameLst>
                                          <p:attrName>ppt_h</p:attrName>
                                        </p:attrNameLst>
                                      </p:cBhvr>
                                      <p:tavLst>
                                        <p:tav tm="0">
                                          <p:val>
                                            <p:fltVal val="0"/>
                                          </p:val>
                                        </p:tav>
                                        <p:tav tm="100000">
                                          <p:val>
                                            <p:strVal val="#ppt_h"/>
                                          </p:val>
                                        </p:tav>
                                      </p:tavLst>
                                    </p:anim>
                                    <p:animEffect transition="in" filter="fade">
                                      <p:cBhvr>
                                        <p:cTn id="123" dur="500"/>
                                        <p:tgtEl>
                                          <p:spTgt spid="27"/>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p:cTn id="127" dur="500" fill="hold"/>
                                        <p:tgtEl>
                                          <p:spTgt spid="28"/>
                                        </p:tgtEl>
                                        <p:attrNameLst>
                                          <p:attrName>ppt_w</p:attrName>
                                        </p:attrNameLst>
                                      </p:cBhvr>
                                      <p:tavLst>
                                        <p:tav tm="0">
                                          <p:val>
                                            <p:fltVal val="0"/>
                                          </p:val>
                                        </p:tav>
                                        <p:tav tm="100000">
                                          <p:val>
                                            <p:strVal val="#ppt_w"/>
                                          </p:val>
                                        </p:tav>
                                      </p:tavLst>
                                    </p:anim>
                                    <p:anim calcmode="lin" valueType="num">
                                      <p:cBhvr>
                                        <p:cTn id="128" dur="500" fill="hold"/>
                                        <p:tgtEl>
                                          <p:spTgt spid="28"/>
                                        </p:tgtEl>
                                        <p:attrNameLst>
                                          <p:attrName>ppt_h</p:attrName>
                                        </p:attrNameLst>
                                      </p:cBhvr>
                                      <p:tavLst>
                                        <p:tav tm="0">
                                          <p:val>
                                            <p:fltVal val="0"/>
                                          </p:val>
                                        </p:tav>
                                        <p:tav tm="100000">
                                          <p:val>
                                            <p:strVal val="#ppt_h"/>
                                          </p:val>
                                        </p:tav>
                                      </p:tavLst>
                                    </p:anim>
                                    <p:animEffect transition="in" filter="fade">
                                      <p:cBhvr>
                                        <p:cTn id="129" dur="500"/>
                                        <p:tgtEl>
                                          <p:spTgt spid="28"/>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500" fill="hold"/>
                                        <p:tgtEl>
                                          <p:spTgt spid="31"/>
                                        </p:tgtEl>
                                        <p:attrNameLst>
                                          <p:attrName>ppt_w</p:attrName>
                                        </p:attrNameLst>
                                      </p:cBhvr>
                                      <p:tavLst>
                                        <p:tav tm="0">
                                          <p:val>
                                            <p:fltVal val="0"/>
                                          </p:val>
                                        </p:tav>
                                        <p:tav tm="100000">
                                          <p:val>
                                            <p:strVal val="#ppt_w"/>
                                          </p:val>
                                        </p:tav>
                                      </p:tavLst>
                                    </p:anim>
                                    <p:anim calcmode="lin" valueType="num">
                                      <p:cBhvr>
                                        <p:cTn id="134" dur="500" fill="hold"/>
                                        <p:tgtEl>
                                          <p:spTgt spid="31"/>
                                        </p:tgtEl>
                                        <p:attrNameLst>
                                          <p:attrName>ppt_h</p:attrName>
                                        </p:attrNameLst>
                                      </p:cBhvr>
                                      <p:tavLst>
                                        <p:tav tm="0">
                                          <p:val>
                                            <p:fltVal val="0"/>
                                          </p:val>
                                        </p:tav>
                                        <p:tav tm="100000">
                                          <p:val>
                                            <p:strVal val="#ppt_h"/>
                                          </p:val>
                                        </p:tav>
                                      </p:tavLst>
                                    </p:anim>
                                    <p:animEffect transition="in" filter="fade">
                                      <p:cBhvr>
                                        <p:cTn id="135" dur="500"/>
                                        <p:tgtEl>
                                          <p:spTgt spid="31"/>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p:cTn id="139" dur="500" fill="hold"/>
                                        <p:tgtEl>
                                          <p:spTgt spid="32"/>
                                        </p:tgtEl>
                                        <p:attrNameLst>
                                          <p:attrName>ppt_w</p:attrName>
                                        </p:attrNameLst>
                                      </p:cBhvr>
                                      <p:tavLst>
                                        <p:tav tm="0">
                                          <p:val>
                                            <p:fltVal val="0"/>
                                          </p:val>
                                        </p:tav>
                                        <p:tav tm="100000">
                                          <p:val>
                                            <p:strVal val="#ppt_w"/>
                                          </p:val>
                                        </p:tav>
                                      </p:tavLst>
                                    </p:anim>
                                    <p:anim calcmode="lin" valueType="num">
                                      <p:cBhvr>
                                        <p:cTn id="140" dur="500" fill="hold"/>
                                        <p:tgtEl>
                                          <p:spTgt spid="32"/>
                                        </p:tgtEl>
                                        <p:attrNameLst>
                                          <p:attrName>ppt_h</p:attrName>
                                        </p:attrNameLst>
                                      </p:cBhvr>
                                      <p:tavLst>
                                        <p:tav tm="0">
                                          <p:val>
                                            <p:fltVal val="0"/>
                                          </p:val>
                                        </p:tav>
                                        <p:tav tm="100000">
                                          <p:val>
                                            <p:strVal val="#ppt_h"/>
                                          </p:val>
                                        </p:tav>
                                      </p:tavLst>
                                    </p:anim>
                                    <p:animEffect transition="in" filter="fade">
                                      <p:cBhvr>
                                        <p:cTn id="141" dur="500"/>
                                        <p:tgtEl>
                                          <p:spTgt spid="32"/>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3"/>
                                        </p:tgtEl>
                                        <p:attrNameLst>
                                          <p:attrName>style.visibility</p:attrName>
                                        </p:attrNameLst>
                                      </p:cBhvr>
                                      <p:to>
                                        <p:strVal val="visible"/>
                                      </p:to>
                                    </p:set>
                                    <p:anim calcmode="lin" valueType="num">
                                      <p:cBhvr>
                                        <p:cTn id="145" dur="500" fill="hold"/>
                                        <p:tgtEl>
                                          <p:spTgt spid="33"/>
                                        </p:tgtEl>
                                        <p:attrNameLst>
                                          <p:attrName>ppt_w</p:attrName>
                                        </p:attrNameLst>
                                      </p:cBhvr>
                                      <p:tavLst>
                                        <p:tav tm="0">
                                          <p:val>
                                            <p:fltVal val="0"/>
                                          </p:val>
                                        </p:tav>
                                        <p:tav tm="100000">
                                          <p:val>
                                            <p:strVal val="#ppt_w"/>
                                          </p:val>
                                        </p:tav>
                                      </p:tavLst>
                                    </p:anim>
                                    <p:anim calcmode="lin" valueType="num">
                                      <p:cBhvr>
                                        <p:cTn id="146" dur="500" fill="hold"/>
                                        <p:tgtEl>
                                          <p:spTgt spid="33"/>
                                        </p:tgtEl>
                                        <p:attrNameLst>
                                          <p:attrName>ppt_h</p:attrName>
                                        </p:attrNameLst>
                                      </p:cBhvr>
                                      <p:tavLst>
                                        <p:tav tm="0">
                                          <p:val>
                                            <p:fltVal val="0"/>
                                          </p:val>
                                        </p:tav>
                                        <p:tav tm="100000">
                                          <p:val>
                                            <p:strVal val="#ppt_h"/>
                                          </p:val>
                                        </p:tav>
                                      </p:tavLst>
                                    </p:anim>
                                    <p:animEffect transition="in" filter="fade">
                                      <p:cBhvr>
                                        <p:cTn id="147" dur="500"/>
                                        <p:tgtEl>
                                          <p:spTgt spid="33"/>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500" fill="hold"/>
                                        <p:tgtEl>
                                          <p:spTgt spid="34"/>
                                        </p:tgtEl>
                                        <p:attrNameLst>
                                          <p:attrName>ppt_w</p:attrName>
                                        </p:attrNameLst>
                                      </p:cBhvr>
                                      <p:tavLst>
                                        <p:tav tm="0">
                                          <p:val>
                                            <p:fltVal val="0"/>
                                          </p:val>
                                        </p:tav>
                                        <p:tav tm="100000">
                                          <p:val>
                                            <p:strVal val="#ppt_w"/>
                                          </p:val>
                                        </p:tav>
                                      </p:tavLst>
                                    </p:anim>
                                    <p:anim calcmode="lin" valueType="num">
                                      <p:cBhvr>
                                        <p:cTn id="152" dur="500" fill="hold"/>
                                        <p:tgtEl>
                                          <p:spTgt spid="34"/>
                                        </p:tgtEl>
                                        <p:attrNameLst>
                                          <p:attrName>ppt_h</p:attrName>
                                        </p:attrNameLst>
                                      </p:cBhvr>
                                      <p:tavLst>
                                        <p:tav tm="0">
                                          <p:val>
                                            <p:fltVal val="0"/>
                                          </p:val>
                                        </p:tav>
                                        <p:tav tm="100000">
                                          <p:val>
                                            <p:strVal val="#ppt_h"/>
                                          </p:val>
                                        </p:tav>
                                      </p:tavLst>
                                    </p:anim>
                                    <p:animEffect transition="in" filter="fade">
                                      <p:cBhvr>
                                        <p:cTn id="153" dur="500"/>
                                        <p:tgtEl>
                                          <p:spTgt spid="34"/>
                                        </p:tgtEl>
                                      </p:cBhvr>
                                    </p:animEffect>
                                  </p:childTnLst>
                                </p:cTn>
                              </p:par>
                            </p:childTnLst>
                          </p:cTn>
                        </p:par>
                        <p:par>
                          <p:cTn id="154" fill="hold">
                            <p:stCondLst>
                              <p:cond delay="12500"/>
                            </p:stCondLst>
                            <p:childTnLst>
                              <p:par>
                                <p:cTn id="155" presetID="53" presetClass="entr" presetSubtype="16" fill="hold" nodeType="after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p:cTn id="157" dur="500" fill="hold"/>
                                        <p:tgtEl>
                                          <p:spTgt spid="35"/>
                                        </p:tgtEl>
                                        <p:attrNameLst>
                                          <p:attrName>ppt_w</p:attrName>
                                        </p:attrNameLst>
                                      </p:cBhvr>
                                      <p:tavLst>
                                        <p:tav tm="0">
                                          <p:val>
                                            <p:fltVal val="0"/>
                                          </p:val>
                                        </p:tav>
                                        <p:tav tm="100000">
                                          <p:val>
                                            <p:strVal val="#ppt_w"/>
                                          </p:val>
                                        </p:tav>
                                      </p:tavLst>
                                    </p:anim>
                                    <p:anim calcmode="lin" valueType="num">
                                      <p:cBhvr>
                                        <p:cTn id="158" dur="500" fill="hold"/>
                                        <p:tgtEl>
                                          <p:spTgt spid="35"/>
                                        </p:tgtEl>
                                        <p:attrNameLst>
                                          <p:attrName>ppt_h</p:attrName>
                                        </p:attrNameLst>
                                      </p:cBhvr>
                                      <p:tavLst>
                                        <p:tav tm="0">
                                          <p:val>
                                            <p:fltVal val="0"/>
                                          </p:val>
                                        </p:tav>
                                        <p:tav tm="100000">
                                          <p:val>
                                            <p:strVal val="#ppt_h"/>
                                          </p:val>
                                        </p:tav>
                                      </p:tavLst>
                                    </p:anim>
                                    <p:animEffect transition="in" filter="fade">
                                      <p:cBhvr>
                                        <p:cTn id="159" dur="500"/>
                                        <p:tgtEl>
                                          <p:spTgt spid="35"/>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8"/>
                                        </p:tgtEl>
                                        <p:attrNameLst>
                                          <p:attrName>style.visibility</p:attrName>
                                        </p:attrNameLst>
                                      </p:cBhvr>
                                      <p:to>
                                        <p:strVal val="visible"/>
                                      </p:to>
                                    </p:set>
                                    <p:anim calcmode="lin" valueType="num">
                                      <p:cBhvr>
                                        <p:cTn id="163" dur="500" fill="hold"/>
                                        <p:tgtEl>
                                          <p:spTgt spid="38"/>
                                        </p:tgtEl>
                                        <p:attrNameLst>
                                          <p:attrName>ppt_w</p:attrName>
                                        </p:attrNameLst>
                                      </p:cBhvr>
                                      <p:tavLst>
                                        <p:tav tm="0">
                                          <p:val>
                                            <p:fltVal val="0"/>
                                          </p:val>
                                        </p:tav>
                                        <p:tav tm="100000">
                                          <p:val>
                                            <p:strVal val="#ppt_w"/>
                                          </p:val>
                                        </p:tav>
                                      </p:tavLst>
                                    </p:anim>
                                    <p:anim calcmode="lin" valueType="num">
                                      <p:cBhvr>
                                        <p:cTn id="164" dur="500" fill="hold"/>
                                        <p:tgtEl>
                                          <p:spTgt spid="38"/>
                                        </p:tgtEl>
                                        <p:attrNameLst>
                                          <p:attrName>ppt_h</p:attrName>
                                        </p:attrNameLst>
                                      </p:cBhvr>
                                      <p:tavLst>
                                        <p:tav tm="0">
                                          <p:val>
                                            <p:fltVal val="0"/>
                                          </p:val>
                                        </p:tav>
                                        <p:tav tm="100000">
                                          <p:val>
                                            <p:strVal val="#ppt_h"/>
                                          </p:val>
                                        </p:tav>
                                      </p:tavLst>
                                    </p:anim>
                                    <p:animEffect transition="in" filter="fade">
                                      <p:cBhvr>
                                        <p:cTn id="165" dur="500"/>
                                        <p:tgtEl>
                                          <p:spTgt spid="38"/>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p:cTn id="169" dur="500" fill="hold"/>
                                        <p:tgtEl>
                                          <p:spTgt spid="39"/>
                                        </p:tgtEl>
                                        <p:attrNameLst>
                                          <p:attrName>ppt_w</p:attrName>
                                        </p:attrNameLst>
                                      </p:cBhvr>
                                      <p:tavLst>
                                        <p:tav tm="0">
                                          <p:val>
                                            <p:fltVal val="0"/>
                                          </p:val>
                                        </p:tav>
                                        <p:tav tm="100000">
                                          <p:val>
                                            <p:strVal val="#ppt_w"/>
                                          </p:val>
                                        </p:tav>
                                      </p:tavLst>
                                    </p:anim>
                                    <p:anim calcmode="lin" valueType="num">
                                      <p:cBhvr>
                                        <p:cTn id="170" dur="500" fill="hold"/>
                                        <p:tgtEl>
                                          <p:spTgt spid="39"/>
                                        </p:tgtEl>
                                        <p:attrNameLst>
                                          <p:attrName>ppt_h</p:attrName>
                                        </p:attrNameLst>
                                      </p:cBhvr>
                                      <p:tavLst>
                                        <p:tav tm="0">
                                          <p:val>
                                            <p:fltVal val="0"/>
                                          </p:val>
                                        </p:tav>
                                        <p:tav tm="100000">
                                          <p:val>
                                            <p:strVal val="#ppt_h"/>
                                          </p:val>
                                        </p:tav>
                                      </p:tavLst>
                                    </p:anim>
                                    <p:animEffect transition="in" filter="fade">
                                      <p:cBhvr>
                                        <p:cTn id="171" dur="500"/>
                                        <p:tgtEl>
                                          <p:spTgt spid="39"/>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40"/>
                                        </p:tgtEl>
                                        <p:attrNameLst>
                                          <p:attrName>style.visibility</p:attrName>
                                        </p:attrNameLst>
                                      </p:cBhvr>
                                      <p:to>
                                        <p:strVal val="visible"/>
                                      </p:to>
                                    </p:set>
                                    <p:anim calcmode="lin" valueType="num">
                                      <p:cBhvr>
                                        <p:cTn id="175" dur="500" fill="hold"/>
                                        <p:tgtEl>
                                          <p:spTgt spid="40"/>
                                        </p:tgtEl>
                                        <p:attrNameLst>
                                          <p:attrName>ppt_w</p:attrName>
                                        </p:attrNameLst>
                                      </p:cBhvr>
                                      <p:tavLst>
                                        <p:tav tm="0">
                                          <p:val>
                                            <p:fltVal val="0"/>
                                          </p:val>
                                        </p:tav>
                                        <p:tav tm="100000">
                                          <p:val>
                                            <p:strVal val="#ppt_w"/>
                                          </p:val>
                                        </p:tav>
                                      </p:tavLst>
                                    </p:anim>
                                    <p:anim calcmode="lin" valueType="num">
                                      <p:cBhvr>
                                        <p:cTn id="176" dur="500" fill="hold"/>
                                        <p:tgtEl>
                                          <p:spTgt spid="40"/>
                                        </p:tgtEl>
                                        <p:attrNameLst>
                                          <p:attrName>ppt_h</p:attrName>
                                        </p:attrNameLst>
                                      </p:cBhvr>
                                      <p:tavLst>
                                        <p:tav tm="0">
                                          <p:val>
                                            <p:fltVal val="0"/>
                                          </p:val>
                                        </p:tav>
                                        <p:tav tm="100000">
                                          <p:val>
                                            <p:strVal val="#ppt_h"/>
                                          </p:val>
                                        </p:tav>
                                      </p:tavLst>
                                    </p:anim>
                                    <p:animEffect transition="in" filter="fade">
                                      <p:cBhvr>
                                        <p:cTn id="177" dur="500"/>
                                        <p:tgtEl>
                                          <p:spTgt spid="40"/>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41"/>
                                        </p:tgtEl>
                                        <p:attrNameLst>
                                          <p:attrName>style.visibility</p:attrName>
                                        </p:attrNameLst>
                                      </p:cBhvr>
                                      <p:to>
                                        <p:strVal val="visible"/>
                                      </p:to>
                                    </p:set>
                                    <p:anim calcmode="lin" valueType="num">
                                      <p:cBhvr>
                                        <p:cTn id="181" dur="500" fill="hold"/>
                                        <p:tgtEl>
                                          <p:spTgt spid="41"/>
                                        </p:tgtEl>
                                        <p:attrNameLst>
                                          <p:attrName>ppt_w</p:attrName>
                                        </p:attrNameLst>
                                      </p:cBhvr>
                                      <p:tavLst>
                                        <p:tav tm="0">
                                          <p:val>
                                            <p:fltVal val="0"/>
                                          </p:val>
                                        </p:tav>
                                        <p:tav tm="100000">
                                          <p:val>
                                            <p:strVal val="#ppt_w"/>
                                          </p:val>
                                        </p:tav>
                                      </p:tavLst>
                                    </p:anim>
                                    <p:anim calcmode="lin" valueType="num">
                                      <p:cBhvr>
                                        <p:cTn id="182" dur="500" fill="hold"/>
                                        <p:tgtEl>
                                          <p:spTgt spid="41"/>
                                        </p:tgtEl>
                                        <p:attrNameLst>
                                          <p:attrName>ppt_h</p:attrName>
                                        </p:attrNameLst>
                                      </p:cBhvr>
                                      <p:tavLst>
                                        <p:tav tm="0">
                                          <p:val>
                                            <p:fltVal val="0"/>
                                          </p:val>
                                        </p:tav>
                                        <p:tav tm="100000">
                                          <p:val>
                                            <p:strVal val="#ppt_h"/>
                                          </p:val>
                                        </p:tav>
                                      </p:tavLst>
                                    </p:anim>
                                    <p:animEffect transition="in" filter="fade">
                                      <p:cBhvr>
                                        <p:cTn id="183" dur="500"/>
                                        <p:tgtEl>
                                          <p:spTgt spid="4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42"/>
                                        </p:tgtEl>
                                        <p:attrNameLst>
                                          <p:attrName>style.visibility</p:attrName>
                                        </p:attrNameLst>
                                      </p:cBhvr>
                                      <p:to>
                                        <p:strVal val="visible"/>
                                      </p:to>
                                    </p:set>
                                    <p:anim calcmode="lin" valueType="num">
                                      <p:cBhvr>
                                        <p:cTn id="187" dur="500" fill="hold"/>
                                        <p:tgtEl>
                                          <p:spTgt spid="42"/>
                                        </p:tgtEl>
                                        <p:attrNameLst>
                                          <p:attrName>ppt_w</p:attrName>
                                        </p:attrNameLst>
                                      </p:cBhvr>
                                      <p:tavLst>
                                        <p:tav tm="0">
                                          <p:val>
                                            <p:fltVal val="0"/>
                                          </p:val>
                                        </p:tav>
                                        <p:tav tm="100000">
                                          <p:val>
                                            <p:strVal val="#ppt_w"/>
                                          </p:val>
                                        </p:tav>
                                      </p:tavLst>
                                    </p:anim>
                                    <p:anim calcmode="lin" valueType="num">
                                      <p:cBhvr>
                                        <p:cTn id="188" dur="500" fill="hold"/>
                                        <p:tgtEl>
                                          <p:spTgt spid="42"/>
                                        </p:tgtEl>
                                        <p:attrNameLst>
                                          <p:attrName>ppt_h</p:attrName>
                                        </p:attrNameLst>
                                      </p:cBhvr>
                                      <p:tavLst>
                                        <p:tav tm="0">
                                          <p:val>
                                            <p:fltVal val="0"/>
                                          </p:val>
                                        </p:tav>
                                        <p:tav tm="100000">
                                          <p:val>
                                            <p:strVal val="#ppt_h"/>
                                          </p:val>
                                        </p:tav>
                                      </p:tavLst>
                                    </p:anim>
                                    <p:animEffect transition="in" filter="fade">
                                      <p:cBhvr>
                                        <p:cTn id="18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p:bldP spid="10" grpId="0" animBg="1"/>
      <p:bldP spid="11" grpId="0" animBg="1"/>
      <p:bldP spid="12" grpId="0" animBg="1"/>
      <p:bldP spid="13" grpId="0"/>
      <p:bldP spid="17" grpId="0" animBg="1"/>
      <p:bldP spid="18" grpId="0" animBg="1"/>
      <p:bldP spid="19" grpId="0" animBg="1"/>
      <p:bldP spid="20" grpId="0"/>
      <p:bldP spid="24" grpId="0" animBg="1"/>
      <p:bldP spid="25" grpId="0" animBg="1"/>
      <p:bldP spid="26" grpId="0" animBg="1"/>
      <p:bldP spid="27" grpId="0"/>
      <p:bldP spid="31" grpId="0" animBg="1"/>
      <p:bldP spid="32" grpId="0" animBg="1"/>
      <p:bldP spid="33" grpId="0" animBg="1"/>
      <p:bldP spid="34" grpId="0"/>
      <p:bldP spid="38" grpId="0" animBg="1"/>
      <p:bldP spid="39" grpId="0" animBg="1"/>
      <p:bldP spid="40"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0BB9DFF-9B88-4FEC-AEE3-6588ABB8C7F4}"/>
              </a:ext>
            </a:extLst>
          </p:cNvPr>
          <p:cNvGrpSpPr/>
          <p:nvPr/>
        </p:nvGrpSpPr>
        <p:grpSpPr>
          <a:xfrm flipH="1">
            <a:off x="3560794" y="719543"/>
            <a:ext cx="5024770" cy="4430455"/>
            <a:chOff x="2027268" y="1259074"/>
            <a:chExt cx="5024770" cy="4430455"/>
          </a:xfrm>
        </p:grpSpPr>
        <p:sp>
          <p:nvSpPr>
            <p:cNvPr id="26" name="Block Arc 25">
              <a:extLst>
                <a:ext uri="{FF2B5EF4-FFF2-40B4-BE49-F238E27FC236}">
                  <a16:creationId xmlns:a16="http://schemas.microsoft.com/office/drawing/2014/main" id="{98F35CD8-BD36-4E8F-8BEC-6D93727B1B77}"/>
                </a:ext>
              </a:extLst>
            </p:cNvPr>
            <p:cNvSpPr/>
            <p:nvPr/>
          </p:nvSpPr>
          <p:spPr>
            <a:xfrm rot="10800000">
              <a:off x="2339753" y="1259074"/>
              <a:ext cx="4427886" cy="4427886"/>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a Aqeeq Bold" panose="00000500000000000000" pitchFamily="2" charset="-78"/>
                <a:cs typeface="Ara Aqeeq Bold" panose="00000500000000000000" pitchFamily="2" charset="-78"/>
              </a:endParaRPr>
            </a:p>
          </p:txBody>
        </p:sp>
        <p:sp>
          <p:nvSpPr>
            <p:cNvPr id="27" name="Block Arc 26">
              <a:extLst>
                <a:ext uri="{FF2B5EF4-FFF2-40B4-BE49-F238E27FC236}">
                  <a16:creationId xmlns:a16="http://schemas.microsoft.com/office/drawing/2014/main" id="{73A5836F-02B5-4938-B2D4-B825D66E8E8A}"/>
                </a:ext>
              </a:extLst>
            </p:cNvPr>
            <p:cNvSpPr/>
            <p:nvPr/>
          </p:nvSpPr>
          <p:spPr>
            <a:xfrm rot="10800000">
              <a:off x="2339753" y="1259074"/>
              <a:ext cx="4427886" cy="4427886"/>
            </a:xfrm>
            <a:prstGeom prst="blockArc">
              <a:avLst>
                <a:gd name="adj1" fmla="val 13310865"/>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28" name="Block Arc 27">
              <a:extLst>
                <a:ext uri="{FF2B5EF4-FFF2-40B4-BE49-F238E27FC236}">
                  <a16:creationId xmlns:a16="http://schemas.microsoft.com/office/drawing/2014/main" id="{D6F014E2-7157-4089-B3E2-10B84BE286CD}"/>
                </a:ext>
              </a:extLst>
            </p:cNvPr>
            <p:cNvSpPr/>
            <p:nvPr/>
          </p:nvSpPr>
          <p:spPr>
            <a:xfrm rot="10800000">
              <a:off x="2339753" y="1259074"/>
              <a:ext cx="4427886" cy="4427886"/>
            </a:xfrm>
            <a:prstGeom prst="blockArc">
              <a:avLst>
                <a:gd name="adj1" fmla="val 16261930"/>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29" name="Block Arc 28">
              <a:extLst>
                <a:ext uri="{FF2B5EF4-FFF2-40B4-BE49-F238E27FC236}">
                  <a16:creationId xmlns:a16="http://schemas.microsoft.com/office/drawing/2014/main" id="{D38E0EE1-0C16-48D9-AA01-40EA993FD7B8}"/>
                </a:ext>
              </a:extLst>
            </p:cNvPr>
            <p:cNvSpPr/>
            <p:nvPr/>
          </p:nvSpPr>
          <p:spPr>
            <a:xfrm rot="10800000">
              <a:off x="2339753" y="1261643"/>
              <a:ext cx="4427886" cy="4427886"/>
            </a:xfrm>
            <a:prstGeom prst="blockArc">
              <a:avLst>
                <a:gd name="adj1" fmla="val 19038967"/>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pic>
          <p:nvPicPr>
            <p:cNvPr id="30" name="Picture 2" descr="E:\002-KIMS BUSINESS\007-04-1-FIVERR\01-PPT-TEMPLATE\COVER-PSD\05-cut-01.png">
              <a:extLst>
                <a:ext uri="{FF2B5EF4-FFF2-40B4-BE49-F238E27FC236}">
                  <a16:creationId xmlns:a16="http://schemas.microsoft.com/office/drawing/2014/main" id="{480D116F-E481-4FD6-B8A6-F1D5D23995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027268" y="3359561"/>
              <a:ext cx="1687950" cy="3334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002-KIMS BUSINESS\007-04-1-FIVERR\01-PPT-TEMPLATE\COVER-PSD\05-cut-01.png">
              <a:extLst>
                <a:ext uri="{FF2B5EF4-FFF2-40B4-BE49-F238E27FC236}">
                  <a16:creationId xmlns:a16="http://schemas.microsoft.com/office/drawing/2014/main" id="{B51CDF09-9902-4385-BE1D-994D000997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364088" y="3359562"/>
              <a:ext cx="1687950"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3" name="Group 2">
            <a:extLst>
              <a:ext uri="{FF2B5EF4-FFF2-40B4-BE49-F238E27FC236}">
                <a16:creationId xmlns:a16="http://schemas.microsoft.com/office/drawing/2014/main" id="{2CAC57BA-E45C-4E1D-AF0A-91C40D2D4ED1}"/>
              </a:ext>
            </a:extLst>
          </p:cNvPr>
          <p:cNvGrpSpPr/>
          <p:nvPr/>
        </p:nvGrpSpPr>
        <p:grpSpPr>
          <a:xfrm>
            <a:off x="3225207" y="1655645"/>
            <a:ext cx="2258963" cy="923331"/>
            <a:chOff x="6210996" y="1433695"/>
            <a:chExt cx="1493001" cy="656879"/>
          </a:xfrm>
        </p:grpSpPr>
        <p:sp>
          <p:nvSpPr>
            <p:cNvPr id="4" name="TextBox 3">
              <a:extLst>
                <a:ext uri="{FF2B5EF4-FFF2-40B4-BE49-F238E27FC236}">
                  <a16:creationId xmlns:a16="http://schemas.microsoft.com/office/drawing/2014/main" id="{58C8EA02-D29A-473A-9E54-BAD5D086EB6D}"/>
                </a:ext>
              </a:extLst>
            </p:cNvPr>
            <p:cNvSpPr txBox="1"/>
            <p:nvPr/>
          </p:nvSpPr>
          <p:spPr>
            <a:xfrm>
              <a:off x="6210999" y="1433695"/>
              <a:ext cx="1492998" cy="197063"/>
            </a:xfrm>
            <a:prstGeom prst="rect">
              <a:avLst/>
            </a:prstGeom>
            <a:noFill/>
          </p:spPr>
          <p:txBody>
            <a:bodyPr wrap="square" rtlCol="0">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 كامل</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5" name="TextBox 4">
              <a:extLst>
                <a:ext uri="{FF2B5EF4-FFF2-40B4-BE49-F238E27FC236}">
                  <a16:creationId xmlns:a16="http://schemas.microsoft.com/office/drawing/2014/main" id="{24DF1CDD-F387-46D1-B9A4-45257DE006C7}"/>
                </a:ext>
              </a:extLst>
            </p:cNvPr>
            <p:cNvSpPr txBox="1"/>
            <p:nvPr/>
          </p:nvSpPr>
          <p:spPr>
            <a:xfrm>
              <a:off x="6210996" y="1630759"/>
              <a:ext cx="1492998" cy="459815"/>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6" name="Group 5">
            <a:extLst>
              <a:ext uri="{FF2B5EF4-FFF2-40B4-BE49-F238E27FC236}">
                <a16:creationId xmlns:a16="http://schemas.microsoft.com/office/drawing/2014/main" id="{3FA82949-C5A6-4DD6-8F3D-3D1BA852B6A7}"/>
              </a:ext>
            </a:extLst>
          </p:cNvPr>
          <p:cNvGrpSpPr/>
          <p:nvPr/>
        </p:nvGrpSpPr>
        <p:grpSpPr>
          <a:xfrm>
            <a:off x="6644486" y="1655645"/>
            <a:ext cx="2258963" cy="923331"/>
            <a:chOff x="6210996" y="1433695"/>
            <a:chExt cx="1493001" cy="656879"/>
          </a:xfrm>
        </p:grpSpPr>
        <p:sp>
          <p:nvSpPr>
            <p:cNvPr id="7" name="TextBox 6">
              <a:extLst>
                <a:ext uri="{FF2B5EF4-FFF2-40B4-BE49-F238E27FC236}">
                  <a16:creationId xmlns:a16="http://schemas.microsoft.com/office/drawing/2014/main" id="{9C253CDF-29E6-46D1-8BF6-07D7BCD08AF0}"/>
                </a:ext>
              </a:extLst>
            </p:cNvPr>
            <p:cNvSpPr txBox="1"/>
            <p:nvPr/>
          </p:nvSpPr>
          <p:spPr>
            <a:xfrm>
              <a:off x="6210999" y="1433695"/>
              <a:ext cx="1492998" cy="197063"/>
            </a:xfrm>
            <a:prstGeom prst="rect">
              <a:avLst/>
            </a:prstGeom>
            <a:noFill/>
          </p:spPr>
          <p:txBody>
            <a:bodyPr wrap="square" rtlCol="0">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 كامل</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8" name="TextBox 7">
              <a:extLst>
                <a:ext uri="{FF2B5EF4-FFF2-40B4-BE49-F238E27FC236}">
                  <a16:creationId xmlns:a16="http://schemas.microsoft.com/office/drawing/2014/main" id="{BB53B3FE-BD6B-4EBB-A9F7-0890C8D80B42}"/>
                </a:ext>
              </a:extLst>
            </p:cNvPr>
            <p:cNvSpPr txBox="1"/>
            <p:nvPr/>
          </p:nvSpPr>
          <p:spPr>
            <a:xfrm>
              <a:off x="6210996" y="1630759"/>
              <a:ext cx="1492998" cy="459815"/>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9" name="Group 8">
            <a:extLst>
              <a:ext uri="{FF2B5EF4-FFF2-40B4-BE49-F238E27FC236}">
                <a16:creationId xmlns:a16="http://schemas.microsoft.com/office/drawing/2014/main" id="{17061963-0923-448D-AC82-4560B1EB8B36}"/>
              </a:ext>
            </a:extLst>
          </p:cNvPr>
          <p:cNvGrpSpPr/>
          <p:nvPr/>
        </p:nvGrpSpPr>
        <p:grpSpPr>
          <a:xfrm>
            <a:off x="857811" y="3466511"/>
            <a:ext cx="2876315" cy="923331"/>
            <a:chOff x="6210996" y="1433695"/>
            <a:chExt cx="1493001" cy="656879"/>
          </a:xfrm>
        </p:grpSpPr>
        <p:sp>
          <p:nvSpPr>
            <p:cNvPr id="10" name="TextBox 9">
              <a:extLst>
                <a:ext uri="{FF2B5EF4-FFF2-40B4-BE49-F238E27FC236}">
                  <a16:creationId xmlns:a16="http://schemas.microsoft.com/office/drawing/2014/main" id="{C19518D6-8CA7-448B-87B6-DC4964D831FF}"/>
                </a:ext>
              </a:extLst>
            </p:cNvPr>
            <p:cNvSpPr txBox="1"/>
            <p:nvPr/>
          </p:nvSpPr>
          <p:spPr>
            <a:xfrm>
              <a:off x="6210999" y="1433695"/>
              <a:ext cx="1492998" cy="197063"/>
            </a:xfrm>
            <a:prstGeom prst="rect">
              <a:avLst/>
            </a:prstGeom>
            <a:noFill/>
          </p:spPr>
          <p:txBody>
            <a:bodyPr wrap="square" rtlCol="0">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 كامل</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1" name="TextBox 10">
              <a:extLst>
                <a:ext uri="{FF2B5EF4-FFF2-40B4-BE49-F238E27FC236}">
                  <a16:creationId xmlns:a16="http://schemas.microsoft.com/office/drawing/2014/main" id="{29B54F2E-F041-4EBA-9EB5-F3B168E1D431}"/>
                </a:ext>
              </a:extLst>
            </p:cNvPr>
            <p:cNvSpPr txBox="1"/>
            <p:nvPr/>
          </p:nvSpPr>
          <p:spPr>
            <a:xfrm>
              <a:off x="6210996" y="1630759"/>
              <a:ext cx="1492998" cy="45981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2" name="Group 11">
            <a:extLst>
              <a:ext uri="{FF2B5EF4-FFF2-40B4-BE49-F238E27FC236}">
                <a16:creationId xmlns:a16="http://schemas.microsoft.com/office/drawing/2014/main" id="{2C9A57C7-B620-4136-B716-F5276D393996}"/>
              </a:ext>
            </a:extLst>
          </p:cNvPr>
          <p:cNvGrpSpPr/>
          <p:nvPr/>
        </p:nvGrpSpPr>
        <p:grpSpPr>
          <a:xfrm>
            <a:off x="7032105" y="5051352"/>
            <a:ext cx="2876315" cy="923331"/>
            <a:chOff x="6210996" y="1433695"/>
            <a:chExt cx="1493001" cy="656879"/>
          </a:xfrm>
        </p:grpSpPr>
        <p:sp>
          <p:nvSpPr>
            <p:cNvPr id="13" name="TextBox 12">
              <a:extLst>
                <a:ext uri="{FF2B5EF4-FFF2-40B4-BE49-F238E27FC236}">
                  <a16:creationId xmlns:a16="http://schemas.microsoft.com/office/drawing/2014/main" id="{BDA309A2-0CED-427D-A672-89D6A1D2E0AC}"/>
                </a:ext>
              </a:extLst>
            </p:cNvPr>
            <p:cNvSpPr txBox="1"/>
            <p:nvPr/>
          </p:nvSpPr>
          <p:spPr>
            <a:xfrm>
              <a:off x="6210999" y="1433695"/>
              <a:ext cx="1492998" cy="197063"/>
            </a:xfrm>
            <a:prstGeom prst="rect">
              <a:avLst/>
            </a:prstGeom>
            <a:noFill/>
          </p:spPr>
          <p:txBody>
            <a:bodyPr wrap="square" rtlCol="0">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 كامل</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A7082C8D-A5F8-41FF-A500-85ABD52CB8D2}"/>
                </a:ext>
              </a:extLst>
            </p:cNvPr>
            <p:cNvSpPr txBox="1"/>
            <p:nvPr/>
          </p:nvSpPr>
          <p:spPr>
            <a:xfrm>
              <a:off x="6210996" y="1630759"/>
              <a:ext cx="1492998" cy="459815"/>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5" name="Group 14">
            <a:extLst>
              <a:ext uri="{FF2B5EF4-FFF2-40B4-BE49-F238E27FC236}">
                <a16:creationId xmlns:a16="http://schemas.microsoft.com/office/drawing/2014/main" id="{6C16FAFF-D698-469B-829D-4DAAE0F9E606}"/>
              </a:ext>
            </a:extLst>
          </p:cNvPr>
          <p:cNvGrpSpPr/>
          <p:nvPr/>
        </p:nvGrpSpPr>
        <p:grpSpPr>
          <a:xfrm>
            <a:off x="2062265" y="5051352"/>
            <a:ext cx="3097633" cy="923331"/>
            <a:chOff x="6210996" y="1433695"/>
            <a:chExt cx="1493001" cy="656879"/>
          </a:xfrm>
        </p:grpSpPr>
        <p:sp>
          <p:nvSpPr>
            <p:cNvPr id="16" name="TextBox 15">
              <a:extLst>
                <a:ext uri="{FF2B5EF4-FFF2-40B4-BE49-F238E27FC236}">
                  <a16:creationId xmlns:a16="http://schemas.microsoft.com/office/drawing/2014/main" id="{C8647A24-C367-4B7B-8FCC-2BE5DDC05D1A}"/>
                </a:ext>
              </a:extLst>
            </p:cNvPr>
            <p:cNvSpPr txBox="1"/>
            <p:nvPr/>
          </p:nvSpPr>
          <p:spPr>
            <a:xfrm>
              <a:off x="6210999" y="1433695"/>
              <a:ext cx="1492998" cy="197063"/>
            </a:xfrm>
            <a:prstGeom prst="rect">
              <a:avLst/>
            </a:prstGeom>
            <a:noFill/>
          </p:spPr>
          <p:txBody>
            <a:bodyPr wrap="square" rtlCol="0">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 كامل</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7" name="TextBox 16">
              <a:extLst>
                <a:ext uri="{FF2B5EF4-FFF2-40B4-BE49-F238E27FC236}">
                  <a16:creationId xmlns:a16="http://schemas.microsoft.com/office/drawing/2014/main" id="{A4C14B0C-0D20-4E38-8D0A-8E3B9B0BC6D2}"/>
                </a:ext>
              </a:extLst>
            </p:cNvPr>
            <p:cNvSpPr txBox="1"/>
            <p:nvPr/>
          </p:nvSpPr>
          <p:spPr>
            <a:xfrm>
              <a:off x="6210996" y="1630759"/>
              <a:ext cx="1492998" cy="45981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8" name="Group 17">
            <a:extLst>
              <a:ext uri="{FF2B5EF4-FFF2-40B4-BE49-F238E27FC236}">
                <a16:creationId xmlns:a16="http://schemas.microsoft.com/office/drawing/2014/main" id="{E42F30A0-8002-4CF8-8368-D8979403E364}"/>
              </a:ext>
            </a:extLst>
          </p:cNvPr>
          <p:cNvGrpSpPr/>
          <p:nvPr/>
        </p:nvGrpSpPr>
        <p:grpSpPr>
          <a:xfrm>
            <a:off x="8398038" y="3466511"/>
            <a:ext cx="2876321" cy="923331"/>
            <a:chOff x="6210996" y="1433695"/>
            <a:chExt cx="1493001" cy="656879"/>
          </a:xfrm>
        </p:grpSpPr>
        <p:sp>
          <p:nvSpPr>
            <p:cNvPr id="19" name="TextBox 18">
              <a:extLst>
                <a:ext uri="{FF2B5EF4-FFF2-40B4-BE49-F238E27FC236}">
                  <a16:creationId xmlns:a16="http://schemas.microsoft.com/office/drawing/2014/main" id="{6B5686B7-4A79-41B9-A24A-13EEAD6011DF}"/>
                </a:ext>
              </a:extLst>
            </p:cNvPr>
            <p:cNvSpPr txBox="1"/>
            <p:nvPr/>
          </p:nvSpPr>
          <p:spPr>
            <a:xfrm>
              <a:off x="6210999" y="1433695"/>
              <a:ext cx="1492998" cy="197063"/>
            </a:xfrm>
            <a:prstGeom prst="rect">
              <a:avLst/>
            </a:prstGeom>
            <a:noFill/>
          </p:spPr>
          <p:txBody>
            <a:bodyPr wrap="square" rtlCol="0">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 كامل</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0" name="TextBox 19">
              <a:extLst>
                <a:ext uri="{FF2B5EF4-FFF2-40B4-BE49-F238E27FC236}">
                  <a16:creationId xmlns:a16="http://schemas.microsoft.com/office/drawing/2014/main" id="{2D826083-18E2-47BB-A0D0-7ECB991453A9}"/>
                </a:ext>
              </a:extLst>
            </p:cNvPr>
            <p:cNvSpPr txBox="1"/>
            <p:nvPr/>
          </p:nvSpPr>
          <p:spPr>
            <a:xfrm>
              <a:off x="6210996" y="1630759"/>
              <a:ext cx="1492998" cy="459815"/>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1" name="Parallelogram 30">
            <a:extLst>
              <a:ext uri="{FF2B5EF4-FFF2-40B4-BE49-F238E27FC236}">
                <a16:creationId xmlns:a16="http://schemas.microsoft.com/office/drawing/2014/main" id="{B42520F8-7309-4EC7-A3BA-B52127B270B6}"/>
              </a:ext>
            </a:extLst>
          </p:cNvPr>
          <p:cNvSpPr/>
          <p:nvPr/>
        </p:nvSpPr>
        <p:spPr>
          <a:xfrm flipH="1">
            <a:off x="7432175" y="3358154"/>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2" name="Rectangle 16">
            <a:extLst>
              <a:ext uri="{FF2B5EF4-FFF2-40B4-BE49-F238E27FC236}">
                <a16:creationId xmlns:a16="http://schemas.microsoft.com/office/drawing/2014/main" id="{31B88AF4-8B22-4BF9-81B4-A152E80FF8D8}"/>
              </a:ext>
            </a:extLst>
          </p:cNvPr>
          <p:cNvSpPr/>
          <p:nvPr/>
        </p:nvSpPr>
        <p:spPr>
          <a:xfrm rot="2700000">
            <a:off x="5210794" y="4210847"/>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3" name="Oval 7">
            <a:extLst>
              <a:ext uri="{FF2B5EF4-FFF2-40B4-BE49-F238E27FC236}">
                <a16:creationId xmlns:a16="http://schemas.microsoft.com/office/drawing/2014/main" id="{5CE0F81E-E007-4921-A103-3E9F7209C010}"/>
              </a:ext>
            </a:extLst>
          </p:cNvPr>
          <p:cNvSpPr/>
          <p:nvPr/>
        </p:nvSpPr>
        <p:spPr>
          <a:xfrm>
            <a:off x="6581542" y="4294595"/>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4" name="Round Same Side Corner Rectangle 11">
            <a:extLst>
              <a:ext uri="{FF2B5EF4-FFF2-40B4-BE49-F238E27FC236}">
                <a16:creationId xmlns:a16="http://schemas.microsoft.com/office/drawing/2014/main" id="{282EBEB6-6F3B-48A2-B70B-7B4509461478}"/>
              </a:ext>
            </a:extLst>
          </p:cNvPr>
          <p:cNvSpPr>
            <a:spLocks noChangeAspect="1"/>
          </p:cNvSpPr>
          <p:nvPr/>
        </p:nvSpPr>
        <p:spPr>
          <a:xfrm rot="9900000">
            <a:off x="4345097" y="3361669"/>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624695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FE365B-DFA5-4C54-BB63-0979DD339A69}"/>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4" name="Oval Callout 10">
            <a:extLst>
              <a:ext uri="{FF2B5EF4-FFF2-40B4-BE49-F238E27FC236}">
                <a16:creationId xmlns:a16="http://schemas.microsoft.com/office/drawing/2014/main" id="{CCD2518C-A594-4E69-B0A6-74751D5E837C}"/>
              </a:ext>
            </a:extLst>
          </p:cNvPr>
          <p:cNvSpPr/>
          <p:nvPr/>
        </p:nvSpPr>
        <p:spPr>
          <a:xfrm rot="1639528">
            <a:off x="6299340" y="1889524"/>
            <a:ext cx="632898" cy="632898"/>
          </a:xfrm>
          <a:prstGeom prst="wedgeEllipseCallout">
            <a:avLst>
              <a:gd name="adj1" fmla="val -37346"/>
              <a:gd name="adj2" fmla="val 1379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a:latin typeface="Ara Aqeeq Bold" panose="00000500000000000000" pitchFamily="2" charset="-78"/>
              <a:cs typeface="Ara Aqeeq Bold" panose="00000500000000000000" pitchFamily="2" charset="-78"/>
            </a:endParaRPr>
          </a:p>
        </p:txBody>
      </p:sp>
      <p:sp>
        <p:nvSpPr>
          <p:cNvPr id="5" name="Oval Callout 11">
            <a:extLst>
              <a:ext uri="{FF2B5EF4-FFF2-40B4-BE49-F238E27FC236}">
                <a16:creationId xmlns:a16="http://schemas.microsoft.com/office/drawing/2014/main" id="{1F5E2AAB-CD65-4F4F-B1B2-06F60A754D7A}"/>
              </a:ext>
            </a:extLst>
          </p:cNvPr>
          <p:cNvSpPr/>
          <p:nvPr/>
        </p:nvSpPr>
        <p:spPr>
          <a:xfrm rot="1639528">
            <a:off x="6299340" y="2993078"/>
            <a:ext cx="632898" cy="632898"/>
          </a:xfrm>
          <a:prstGeom prst="wedgeEllipseCallout">
            <a:avLst>
              <a:gd name="adj1" fmla="val -74202"/>
              <a:gd name="adj2" fmla="val 729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a:latin typeface="Ara Aqeeq Bold" panose="00000500000000000000" pitchFamily="2" charset="-78"/>
              <a:cs typeface="Ara Aqeeq Bold" panose="00000500000000000000" pitchFamily="2" charset="-78"/>
            </a:endParaRPr>
          </a:p>
        </p:txBody>
      </p:sp>
      <p:sp>
        <p:nvSpPr>
          <p:cNvPr id="6" name="Oval Callout 12">
            <a:extLst>
              <a:ext uri="{FF2B5EF4-FFF2-40B4-BE49-F238E27FC236}">
                <a16:creationId xmlns:a16="http://schemas.microsoft.com/office/drawing/2014/main" id="{9115F212-F428-4167-BC2D-19DDB4DEC104}"/>
              </a:ext>
            </a:extLst>
          </p:cNvPr>
          <p:cNvSpPr/>
          <p:nvPr/>
        </p:nvSpPr>
        <p:spPr>
          <a:xfrm rot="1639528">
            <a:off x="6299342" y="5200184"/>
            <a:ext cx="632898" cy="632898"/>
          </a:xfrm>
          <a:prstGeom prst="wedgeEllipseCallout">
            <a:avLst>
              <a:gd name="adj1" fmla="val -139112"/>
              <a:gd name="adj2" fmla="val -65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a:latin typeface="Ara Aqeeq Bold" panose="00000500000000000000" pitchFamily="2" charset="-78"/>
              <a:cs typeface="Ara Aqeeq Bold" panose="00000500000000000000" pitchFamily="2" charset="-78"/>
            </a:endParaRPr>
          </a:p>
        </p:txBody>
      </p:sp>
      <p:sp>
        <p:nvSpPr>
          <p:cNvPr id="7" name="Oval 31">
            <a:extLst>
              <a:ext uri="{FF2B5EF4-FFF2-40B4-BE49-F238E27FC236}">
                <a16:creationId xmlns:a16="http://schemas.microsoft.com/office/drawing/2014/main" id="{755A2C1C-533F-4B49-A689-3EFF27F6955B}"/>
              </a:ext>
            </a:extLst>
          </p:cNvPr>
          <p:cNvSpPr>
            <a:spLocks noChangeAspect="1"/>
          </p:cNvSpPr>
          <p:nvPr/>
        </p:nvSpPr>
        <p:spPr>
          <a:xfrm>
            <a:off x="6460377" y="5334894"/>
            <a:ext cx="310825" cy="298154"/>
          </a:xfrm>
          <a:custGeom>
            <a:avLst/>
            <a:gdLst/>
            <a:ahLst/>
            <a:cxnLst/>
            <a:rect l="l" t="t" r="r" b="b"/>
            <a:pathLst>
              <a:path w="3844509" h="3687783">
                <a:moveTo>
                  <a:pt x="3058976" y="1638112"/>
                </a:moveTo>
                <a:lnTo>
                  <a:pt x="3589152" y="1638112"/>
                </a:lnTo>
                <a:cubicBezTo>
                  <a:pt x="3638858" y="1638112"/>
                  <a:pt x="3679152" y="1678406"/>
                  <a:pt x="3679152" y="1728112"/>
                </a:cubicBezTo>
                <a:cubicBezTo>
                  <a:pt x="3679152" y="1777818"/>
                  <a:pt x="3638858" y="1818112"/>
                  <a:pt x="3589152" y="1818112"/>
                </a:cubicBezTo>
                <a:lnTo>
                  <a:pt x="3200291" y="1818112"/>
                </a:lnTo>
                <a:cubicBezTo>
                  <a:pt x="3163154" y="1755131"/>
                  <a:pt x="3116528" y="1693960"/>
                  <a:pt x="3058976" y="1638112"/>
                </a:cubicBezTo>
                <a:close/>
                <a:moveTo>
                  <a:pt x="181085" y="1638112"/>
                </a:moveTo>
                <a:lnTo>
                  <a:pt x="721085" y="1638112"/>
                </a:lnTo>
                <a:cubicBezTo>
                  <a:pt x="770791" y="1638112"/>
                  <a:pt x="811085" y="1678406"/>
                  <a:pt x="811085" y="1728112"/>
                </a:cubicBezTo>
                <a:cubicBezTo>
                  <a:pt x="811085" y="1777818"/>
                  <a:pt x="770791" y="1818112"/>
                  <a:pt x="721085" y="1818112"/>
                </a:cubicBezTo>
                <a:lnTo>
                  <a:pt x="181085" y="1818112"/>
                </a:lnTo>
                <a:cubicBezTo>
                  <a:pt x="131379" y="1818112"/>
                  <a:pt x="91085" y="1777818"/>
                  <a:pt x="91085" y="1728112"/>
                </a:cubicBezTo>
                <a:cubicBezTo>
                  <a:pt x="91085" y="1678406"/>
                  <a:pt x="131379" y="1638112"/>
                  <a:pt x="181085" y="1638112"/>
                </a:cubicBezTo>
                <a:close/>
                <a:moveTo>
                  <a:pt x="2407996" y="1616759"/>
                </a:moveTo>
                <a:cubicBezTo>
                  <a:pt x="2441617" y="1617523"/>
                  <a:pt x="2476314" y="1619623"/>
                  <a:pt x="2512102" y="1623184"/>
                </a:cubicBezTo>
                <a:cubicBezTo>
                  <a:pt x="3111162" y="1718458"/>
                  <a:pt x="3282084" y="2201243"/>
                  <a:pt x="3279835" y="2465949"/>
                </a:cubicBezTo>
                <a:cubicBezTo>
                  <a:pt x="3835370" y="2585485"/>
                  <a:pt x="3867810" y="2977600"/>
                  <a:pt x="3836089" y="3163655"/>
                </a:cubicBezTo>
                <a:cubicBezTo>
                  <a:pt x="3757475" y="3560722"/>
                  <a:pt x="3236143" y="3678707"/>
                  <a:pt x="3054091" y="3680976"/>
                </a:cubicBezTo>
                <a:lnTo>
                  <a:pt x="749472" y="3687783"/>
                </a:lnTo>
                <a:cubicBezTo>
                  <a:pt x="462601" y="3670766"/>
                  <a:pt x="258482" y="3561857"/>
                  <a:pt x="95738" y="3371263"/>
                </a:cubicBezTo>
                <a:cubicBezTo>
                  <a:pt x="-51834" y="3177268"/>
                  <a:pt x="-3707" y="2901945"/>
                  <a:pt x="73013" y="2762709"/>
                </a:cubicBezTo>
                <a:cubicBezTo>
                  <a:pt x="131588" y="2662400"/>
                  <a:pt x="402999" y="2443202"/>
                  <a:pt x="748609" y="2500468"/>
                </a:cubicBezTo>
                <a:cubicBezTo>
                  <a:pt x="711949" y="2305751"/>
                  <a:pt x="809508" y="2118554"/>
                  <a:pt x="973702" y="2040037"/>
                </a:cubicBezTo>
                <a:cubicBezTo>
                  <a:pt x="1175350" y="1931150"/>
                  <a:pt x="1416864" y="1980501"/>
                  <a:pt x="1568863" y="2058070"/>
                </a:cubicBezTo>
                <a:cubicBezTo>
                  <a:pt x="1641270" y="1894278"/>
                  <a:pt x="1903671" y="1605293"/>
                  <a:pt x="2407996" y="1616759"/>
                </a:cubicBezTo>
                <a:close/>
                <a:moveTo>
                  <a:pt x="1879032" y="828012"/>
                </a:moveTo>
                <a:cubicBezTo>
                  <a:pt x="2272018" y="828012"/>
                  <a:pt x="2606182" y="1079860"/>
                  <a:pt x="2727993" y="1431289"/>
                </a:cubicBezTo>
                <a:cubicBezTo>
                  <a:pt x="2662026" y="1407016"/>
                  <a:pt x="2589492" y="1387959"/>
                  <a:pt x="2509890" y="1375299"/>
                </a:cubicBezTo>
                <a:cubicBezTo>
                  <a:pt x="2471614" y="1371490"/>
                  <a:pt x="2434505" y="1369244"/>
                  <a:pt x="2398546" y="1368427"/>
                </a:cubicBezTo>
                <a:cubicBezTo>
                  <a:pt x="1859157" y="1356164"/>
                  <a:pt x="1578511" y="1665241"/>
                  <a:pt x="1501070" y="1840421"/>
                </a:cubicBezTo>
                <a:cubicBezTo>
                  <a:pt x="1366956" y="1771979"/>
                  <a:pt x="1167682" y="1724078"/>
                  <a:pt x="981368" y="1776353"/>
                </a:cubicBezTo>
                <a:cubicBezTo>
                  <a:pt x="979360" y="1760421"/>
                  <a:pt x="978932" y="1744316"/>
                  <a:pt x="978932" y="1728112"/>
                </a:cubicBezTo>
                <a:cubicBezTo>
                  <a:pt x="978932" y="1231000"/>
                  <a:pt x="1381920" y="828012"/>
                  <a:pt x="1879032" y="828012"/>
                </a:cubicBezTo>
                <a:close/>
                <a:moveTo>
                  <a:pt x="3036221" y="480881"/>
                </a:moveTo>
                <a:cubicBezTo>
                  <a:pt x="3059254" y="480881"/>
                  <a:pt x="3082287" y="489668"/>
                  <a:pt x="3099861" y="507242"/>
                </a:cubicBezTo>
                <a:cubicBezTo>
                  <a:pt x="3135008" y="542389"/>
                  <a:pt x="3135008" y="599374"/>
                  <a:pt x="3099861" y="634521"/>
                </a:cubicBezTo>
                <a:lnTo>
                  <a:pt x="2718023" y="1016359"/>
                </a:lnTo>
                <a:cubicBezTo>
                  <a:pt x="2682876" y="1051506"/>
                  <a:pt x="2625891" y="1051506"/>
                  <a:pt x="2590744" y="1016359"/>
                </a:cubicBezTo>
                <a:cubicBezTo>
                  <a:pt x="2555597" y="981211"/>
                  <a:pt x="2555597" y="924227"/>
                  <a:pt x="2590744" y="889079"/>
                </a:cubicBezTo>
                <a:lnTo>
                  <a:pt x="2972582" y="507242"/>
                </a:lnTo>
                <a:cubicBezTo>
                  <a:pt x="2990155" y="489668"/>
                  <a:pt x="3013188" y="480881"/>
                  <a:pt x="3036221" y="480881"/>
                </a:cubicBezTo>
                <a:close/>
                <a:moveTo>
                  <a:pt x="710166" y="439080"/>
                </a:moveTo>
                <a:cubicBezTo>
                  <a:pt x="733199" y="439080"/>
                  <a:pt x="756232" y="447867"/>
                  <a:pt x="773806" y="465441"/>
                </a:cubicBezTo>
                <a:lnTo>
                  <a:pt x="1155643" y="847278"/>
                </a:lnTo>
                <a:cubicBezTo>
                  <a:pt x="1190791" y="882426"/>
                  <a:pt x="1190791" y="939410"/>
                  <a:pt x="1155643" y="974558"/>
                </a:cubicBezTo>
                <a:cubicBezTo>
                  <a:pt x="1120496" y="1009705"/>
                  <a:pt x="1063512" y="1009705"/>
                  <a:pt x="1028364" y="974558"/>
                </a:cubicBezTo>
                <a:lnTo>
                  <a:pt x="646526" y="592720"/>
                </a:lnTo>
                <a:cubicBezTo>
                  <a:pt x="611379" y="557573"/>
                  <a:pt x="611379" y="500588"/>
                  <a:pt x="646526" y="465441"/>
                </a:cubicBezTo>
                <a:cubicBezTo>
                  <a:pt x="664100" y="447867"/>
                  <a:pt x="687133" y="439080"/>
                  <a:pt x="710166" y="439080"/>
                </a:cubicBezTo>
                <a:close/>
                <a:moveTo>
                  <a:pt x="1879032" y="0"/>
                </a:moveTo>
                <a:cubicBezTo>
                  <a:pt x="1928738" y="0"/>
                  <a:pt x="1969032" y="40294"/>
                  <a:pt x="1969032" y="90000"/>
                </a:cubicBezTo>
                <a:lnTo>
                  <a:pt x="1969032" y="630000"/>
                </a:lnTo>
                <a:cubicBezTo>
                  <a:pt x="1969032" y="679706"/>
                  <a:pt x="1928738" y="720000"/>
                  <a:pt x="1879032" y="720000"/>
                </a:cubicBezTo>
                <a:cubicBezTo>
                  <a:pt x="1829326" y="720000"/>
                  <a:pt x="1789032" y="679706"/>
                  <a:pt x="1789032" y="630000"/>
                </a:cubicBezTo>
                <a:lnTo>
                  <a:pt x="1789032" y="90000"/>
                </a:lnTo>
                <a:cubicBezTo>
                  <a:pt x="1789032" y="40294"/>
                  <a:pt x="1829326" y="0"/>
                  <a:pt x="1879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8" name="Freeform 19">
            <a:extLst>
              <a:ext uri="{FF2B5EF4-FFF2-40B4-BE49-F238E27FC236}">
                <a16:creationId xmlns:a16="http://schemas.microsoft.com/office/drawing/2014/main" id="{37D69C32-FD74-4CBB-9BE1-0DA397CAD247}"/>
              </a:ext>
            </a:extLst>
          </p:cNvPr>
          <p:cNvSpPr>
            <a:spLocks noChangeAspect="1"/>
          </p:cNvSpPr>
          <p:nvPr/>
        </p:nvSpPr>
        <p:spPr>
          <a:xfrm flipH="1">
            <a:off x="6467131" y="2066888"/>
            <a:ext cx="310825" cy="229271"/>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9" name="Trapezoid 2">
            <a:extLst>
              <a:ext uri="{FF2B5EF4-FFF2-40B4-BE49-F238E27FC236}">
                <a16:creationId xmlns:a16="http://schemas.microsoft.com/office/drawing/2014/main" id="{31E24DE6-9BDA-4BA1-875D-792D412DF474}"/>
              </a:ext>
            </a:extLst>
          </p:cNvPr>
          <p:cNvSpPr>
            <a:spLocks noChangeAspect="1"/>
          </p:cNvSpPr>
          <p:nvPr/>
        </p:nvSpPr>
        <p:spPr>
          <a:xfrm>
            <a:off x="6515547" y="3154114"/>
            <a:ext cx="251055" cy="310825"/>
          </a:xfrm>
          <a:custGeom>
            <a:avLst/>
            <a:gdLst/>
            <a:ahLst/>
            <a:cxnLst/>
            <a:rect l="l" t="t" r="r" b="b"/>
            <a:pathLst>
              <a:path w="3176916" h="3933269">
                <a:moveTo>
                  <a:pt x="1597126" y="1340437"/>
                </a:moveTo>
                <a:cubicBezTo>
                  <a:pt x="1516725" y="1340222"/>
                  <a:pt x="1389074" y="1393456"/>
                  <a:pt x="1340877" y="1496151"/>
                </a:cubicBezTo>
                <a:cubicBezTo>
                  <a:pt x="1343250" y="1522078"/>
                  <a:pt x="1343241" y="1512286"/>
                  <a:pt x="1347995" y="1554882"/>
                </a:cubicBezTo>
                <a:cubicBezTo>
                  <a:pt x="1416100" y="1454837"/>
                  <a:pt x="1524178" y="1437570"/>
                  <a:pt x="1593513" y="1429698"/>
                </a:cubicBezTo>
                <a:cubicBezTo>
                  <a:pt x="1662848" y="1421826"/>
                  <a:pt x="1796931" y="1484376"/>
                  <a:pt x="1831845" y="1544793"/>
                </a:cubicBezTo>
                <a:cubicBezTo>
                  <a:pt x="1835344" y="1495673"/>
                  <a:pt x="1834080" y="1513228"/>
                  <a:pt x="1837578" y="1468870"/>
                </a:cubicBezTo>
                <a:cubicBezTo>
                  <a:pt x="1774303" y="1383001"/>
                  <a:pt x="1677527" y="1340652"/>
                  <a:pt x="1597126" y="1340437"/>
                </a:cubicBezTo>
                <a:close/>
                <a:moveTo>
                  <a:pt x="2160240" y="1304708"/>
                </a:moveTo>
                <a:lnTo>
                  <a:pt x="3176916" y="1304708"/>
                </a:lnTo>
                <a:lnTo>
                  <a:pt x="3176916" y="1520732"/>
                </a:lnTo>
                <a:lnTo>
                  <a:pt x="2160240" y="1520732"/>
                </a:lnTo>
                <a:close/>
                <a:moveTo>
                  <a:pt x="0" y="1304708"/>
                </a:moveTo>
                <a:lnTo>
                  <a:pt x="1016676" y="1304708"/>
                </a:lnTo>
                <a:lnTo>
                  <a:pt x="1016676" y="1520732"/>
                </a:lnTo>
                <a:lnTo>
                  <a:pt x="0" y="1520732"/>
                </a:lnTo>
                <a:close/>
                <a:moveTo>
                  <a:pt x="1586368" y="1190405"/>
                </a:moveTo>
                <a:cubicBezTo>
                  <a:pt x="1742191" y="1188817"/>
                  <a:pt x="1896109" y="1256762"/>
                  <a:pt x="1914771" y="1391382"/>
                </a:cubicBezTo>
                <a:lnTo>
                  <a:pt x="2359597" y="3933269"/>
                </a:lnTo>
                <a:lnTo>
                  <a:pt x="847429" y="3933269"/>
                </a:lnTo>
                <a:lnTo>
                  <a:pt x="1246535" y="1406622"/>
                </a:lnTo>
                <a:cubicBezTo>
                  <a:pt x="1272818" y="1263112"/>
                  <a:pt x="1430545" y="1191992"/>
                  <a:pt x="1586368" y="1190405"/>
                </a:cubicBezTo>
                <a:close/>
                <a:moveTo>
                  <a:pt x="2642670" y="318729"/>
                </a:moveTo>
                <a:lnTo>
                  <a:pt x="2795422" y="471481"/>
                </a:lnTo>
                <a:lnTo>
                  <a:pt x="2076524" y="1190379"/>
                </a:lnTo>
                <a:lnTo>
                  <a:pt x="1923772" y="1037627"/>
                </a:lnTo>
                <a:close/>
                <a:moveTo>
                  <a:pt x="564355" y="318729"/>
                </a:moveTo>
                <a:lnTo>
                  <a:pt x="1283254" y="1037627"/>
                </a:lnTo>
                <a:lnTo>
                  <a:pt x="1130501" y="1190379"/>
                </a:lnTo>
                <a:lnTo>
                  <a:pt x="411603" y="471481"/>
                </a:lnTo>
                <a:close/>
                <a:moveTo>
                  <a:pt x="1495501" y="0"/>
                </a:moveTo>
                <a:lnTo>
                  <a:pt x="1711525" y="0"/>
                </a:lnTo>
                <a:lnTo>
                  <a:pt x="1711525" y="1016676"/>
                </a:lnTo>
                <a:lnTo>
                  <a:pt x="1495501" y="1016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latin typeface="Ara Aqeeq Bold" panose="00000500000000000000" pitchFamily="2" charset="-78"/>
              <a:cs typeface="Ara Aqeeq Bold" panose="00000500000000000000" pitchFamily="2" charset="-78"/>
            </a:endParaRPr>
          </a:p>
        </p:txBody>
      </p:sp>
      <p:grpSp>
        <p:nvGrpSpPr>
          <p:cNvPr id="10" name="그룹 9">
            <a:extLst>
              <a:ext uri="{FF2B5EF4-FFF2-40B4-BE49-F238E27FC236}">
                <a16:creationId xmlns:a16="http://schemas.microsoft.com/office/drawing/2014/main" id="{5163F95E-CC7D-454A-A1E1-9601D216F9B2}"/>
              </a:ext>
            </a:extLst>
          </p:cNvPr>
          <p:cNvGrpSpPr/>
          <p:nvPr/>
        </p:nvGrpSpPr>
        <p:grpSpPr>
          <a:xfrm>
            <a:off x="7141774" y="1720282"/>
            <a:ext cx="4421905" cy="786718"/>
            <a:chOff x="7141773" y="1720281"/>
            <a:chExt cx="4421905" cy="786718"/>
          </a:xfrm>
        </p:grpSpPr>
        <p:sp>
          <p:nvSpPr>
            <p:cNvPr id="11" name="Rectangle 18">
              <a:extLst>
                <a:ext uri="{FF2B5EF4-FFF2-40B4-BE49-F238E27FC236}">
                  <a16:creationId xmlns:a16="http://schemas.microsoft.com/office/drawing/2014/main" id="{5341B7EC-8AF2-4999-AD57-EAE3C4126043}"/>
                </a:ext>
              </a:extLst>
            </p:cNvPr>
            <p:cNvSpPr/>
            <p:nvPr/>
          </p:nvSpPr>
          <p:spPr>
            <a:xfrm>
              <a:off x="7141773" y="1720281"/>
              <a:ext cx="4421905" cy="276999"/>
            </a:xfrm>
            <a:prstGeom prst="rect">
              <a:avLst/>
            </a:prstGeom>
          </p:spPr>
          <p:txBody>
            <a:bodyPr wrap="square">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2" name="Rectangle 18">
              <a:extLst>
                <a:ext uri="{FF2B5EF4-FFF2-40B4-BE49-F238E27FC236}">
                  <a16:creationId xmlns:a16="http://schemas.microsoft.com/office/drawing/2014/main" id="{AF10C467-8BE5-46D4-9310-606F4B1A96A7}"/>
                </a:ext>
              </a:extLst>
            </p:cNvPr>
            <p:cNvSpPr/>
            <p:nvPr/>
          </p:nvSpPr>
          <p:spPr>
            <a:xfrm>
              <a:off x="7141773" y="2045334"/>
              <a:ext cx="4421905" cy="461665"/>
            </a:xfrm>
            <a:prstGeom prst="rect">
              <a:avLst/>
            </a:prstGeom>
          </p:spPr>
          <p:txBody>
            <a:bodyPr wrap="square">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3" name="그룹 8">
            <a:extLst>
              <a:ext uri="{FF2B5EF4-FFF2-40B4-BE49-F238E27FC236}">
                <a16:creationId xmlns:a16="http://schemas.microsoft.com/office/drawing/2014/main" id="{CEB96472-CCF9-48CE-9CBF-E994912158BE}"/>
              </a:ext>
            </a:extLst>
          </p:cNvPr>
          <p:cNvGrpSpPr/>
          <p:nvPr/>
        </p:nvGrpSpPr>
        <p:grpSpPr>
          <a:xfrm>
            <a:off x="7141774" y="2860648"/>
            <a:ext cx="4421905" cy="786718"/>
            <a:chOff x="7141773" y="2848382"/>
            <a:chExt cx="4421905" cy="786718"/>
          </a:xfrm>
        </p:grpSpPr>
        <p:sp>
          <p:nvSpPr>
            <p:cNvPr id="14" name="Rectangle 18">
              <a:extLst>
                <a:ext uri="{FF2B5EF4-FFF2-40B4-BE49-F238E27FC236}">
                  <a16:creationId xmlns:a16="http://schemas.microsoft.com/office/drawing/2014/main" id="{6309F62C-2EB8-44B5-B09C-298CE1E4FB43}"/>
                </a:ext>
              </a:extLst>
            </p:cNvPr>
            <p:cNvSpPr/>
            <p:nvPr/>
          </p:nvSpPr>
          <p:spPr>
            <a:xfrm>
              <a:off x="7141773" y="2848382"/>
              <a:ext cx="4421905" cy="276999"/>
            </a:xfrm>
            <a:prstGeom prst="rect">
              <a:avLst/>
            </a:prstGeom>
          </p:spPr>
          <p:txBody>
            <a:bodyPr wrap="square">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5" name="Rectangle 18">
              <a:extLst>
                <a:ext uri="{FF2B5EF4-FFF2-40B4-BE49-F238E27FC236}">
                  <a16:creationId xmlns:a16="http://schemas.microsoft.com/office/drawing/2014/main" id="{22E7CF84-DEE4-4963-AC9C-E3DC51DEDCA8}"/>
                </a:ext>
              </a:extLst>
            </p:cNvPr>
            <p:cNvSpPr/>
            <p:nvPr/>
          </p:nvSpPr>
          <p:spPr>
            <a:xfrm>
              <a:off x="7141773" y="3173435"/>
              <a:ext cx="4421905" cy="461665"/>
            </a:xfrm>
            <a:prstGeom prst="rect">
              <a:avLst/>
            </a:prstGeom>
          </p:spPr>
          <p:txBody>
            <a:bodyPr wrap="square">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6" name="그룹 6">
            <a:extLst>
              <a:ext uri="{FF2B5EF4-FFF2-40B4-BE49-F238E27FC236}">
                <a16:creationId xmlns:a16="http://schemas.microsoft.com/office/drawing/2014/main" id="{B7772F09-2188-4647-85B0-2E3A00A8A047}"/>
              </a:ext>
            </a:extLst>
          </p:cNvPr>
          <p:cNvGrpSpPr/>
          <p:nvPr/>
        </p:nvGrpSpPr>
        <p:grpSpPr>
          <a:xfrm>
            <a:off x="7141774" y="5141380"/>
            <a:ext cx="4421905" cy="786718"/>
            <a:chOff x="7141773" y="5141380"/>
            <a:chExt cx="4421905" cy="786718"/>
          </a:xfrm>
        </p:grpSpPr>
        <p:sp>
          <p:nvSpPr>
            <p:cNvPr id="17" name="Rectangle 18">
              <a:extLst>
                <a:ext uri="{FF2B5EF4-FFF2-40B4-BE49-F238E27FC236}">
                  <a16:creationId xmlns:a16="http://schemas.microsoft.com/office/drawing/2014/main" id="{33B1B5B0-3CFF-4463-929F-0BF1FACD0C96}"/>
                </a:ext>
              </a:extLst>
            </p:cNvPr>
            <p:cNvSpPr/>
            <p:nvPr/>
          </p:nvSpPr>
          <p:spPr>
            <a:xfrm>
              <a:off x="7141773" y="5141380"/>
              <a:ext cx="4421905" cy="276999"/>
            </a:xfrm>
            <a:prstGeom prst="rect">
              <a:avLst/>
            </a:prstGeom>
          </p:spPr>
          <p:txBody>
            <a:bodyPr wrap="square">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8" name="Rectangle 18">
              <a:extLst>
                <a:ext uri="{FF2B5EF4-FFF2-40B4-BE49-F238E27FC236}">
                  <a16:creationId xmlns:a16="http://schemas.microsoft.com/office/drawing/2014/main" id="{32406504-117A-449D-9038-56B66F9B393B}"/>
                </a:ext>
              </a:extLst>
            </p:cNvPr>
            <p:cNvSpPr/>
            <p:nvPr/>
          </p:nvSpPr>
          <p:spPr>
            <a:xfrm>
              <a:off x="7141773" y="5466433"/>
              <a:ext cx="4421905" cy="461665"/>
            </a:xfrm>
            <a:prstGeom prst="rect">
              <a:avLst/>
            </a:prstGeom>
          </p:spPr>
          <p:txBody>
            <a:bodyPr wrap="square">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19" name="Oval Callout 11">
            <a:extLst>
              <a:ext uri="{FF2B5EF4-FFF2-40B4-BE49-F238E27FC236}">
                <a16:creationId xmlns:a16="http://schemas.microsoft.com/office/drawing/2014/main" id="{3BF0A70E-68DE-42AC-9A74-5E4C009FBE06}"/>
              </a:ext>
            </a:extLst>
          </p:cNvPr>
          <p:cNvSpPr/>
          <p:nvPr/>
        </p:nvSpPr>
        <p:spPr>
          <a:xfrm rot="1639528">
            <a:off x="6283638" y="4096630"/>
            <a:ext cx="632898" cy="632898"/>
          </a:xfrm>
          <a:prstGeom prst="wedgeEllipseCallout">
            <a:avLst>
              <a:gd name="adj1" fmla="val -105807"/>
              <a:gd name="adj2" fmla="val 55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a:latin typeface="Ara Aqeeq Bold" panose="00000500000000000000" pitchFamily="2" charset="-78"/>
              <a:cs typeface="Ara Aqeeq Bold" panose="00000500000000000000" pitchFamily="2" charset="-78"/>
            </a:endParaRPr>
          </a:p>
        </p:txBody>
      </p:sp>
      <p:grpSp>
        <p:nvGrpSpPr>
          <p:cNvPr id="20" name="그룹 7">
            <a:extLst>
              <a:ext uri="{FF2B5EF4-FFF2-40B4-BE49-F238E27FC236}">
                <a16:creationId xmlns:a16="http://schemas.microsoft.com/office/drawing/2014/main" id="{E9E4A044-606B-475D-9B25-C6950E13050A}"/>
              </a:ext>
            </a:extLst>
          </p:cNvPr>
          <p:cNvGrpSpPr/>
          <p:nvPr/>
        </p:nvGrpSpPr>
        <p:grpSpPr>
          <a:xfrm>
            <a:off x="7141774" y="4001014"/>
            <a:ext cx="4421905" cy="786718"/>
            <a:chOff x="7141773" y="3851193"/>
            <a:chExt cx="4421905" cy="786718"/>
          </a:xfrm>
        </p:grpSpPr>
        <p:sp>
          <p:nvSpPr>
            <p:cNvPr id="21" name="Rectangle 18">
              <a:extLst>
                <a:ext uri="{FF2B5EF4-FFF2-40B4-BE49-F238E27FC236}">
                  <a16:creationId xmlns:a16="http://schemas.microsoft.com/office/drawing/2014/main" id="{ABEBAE4F-EB2C-4F77-9797-E57B8BB689DE}"/>
                </a:ext>
              </a:extLst>
            </p:cNvPr>
            <p:cNvSpPr/>
            <p:nvPr/>
          </p:nvSpPr>
          <p:spPr>
            <a:xfrm>
              <a:off x="7141773" y="3851193"/>
              <a:ext cx="4421905" cy="276999"/>
            </a:xfrm>
            <a:prstGeom prst="rect">
              <a:avLst/>
            </a:prstGeom>
          </p:spPr>
          <p:txBody>
            <a:bodyPr wrap="square">
              <a:spAutoFit/>
            </a:bodyPr>
            <a:lstStyle/>
            <a:p>
              <a:pPr algn="ct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2" name="Rectangle 18">
              <a:extLst>
                <a:ext uri="{FF2B5EF4-FFF2-40B4-BE49-F238E27FC236}">
                  <a16:creationId xmlns:a16="http://schemas.microsoft.com/office/drawing/2014/main" id="{8A2E6FF6-CB69-4205-AA89-DA43EA89289F}"/>
                </a:ext>
              </a:extLst>
            </p:cNvPr>
            <p:cNvSpPr/>
            <p:nvPr/>
          </p:nvSpPr>
          <p:spPr>
            <a:xfrm>
              <a:off x="7141773" y="4176246"/>
              <a:ext cx="4421905" cy="461665"/>
            </a:xfrm>
            <a:prstGeom prst="rect">
              <a:avLst/>
            </a:prstGeom>
          </p:spPr>
          <p:txBody>
            <a:bodyPr wrap="square">
              <a:spAutoFit/>
            </a:bodyPr>
            <a:lstStyle/>
            <a:p>
              <a:pPr algn="ct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3" name="Freeform 32">
            <a:extLst>
              <a:ext uri="{FF2B5EF4-FFF2-40B4-BE49-F238E27FC236}">
                <a16:creationId xmlns:a16="http://schemas.microsoft.com/office/drawing/2014/main" id="{984EE968-816D-4C66-83F1-77FCAA5EA040}"/>
              </a:ext>
            </a:extLst>
          </p:cNvPr>
          <p:cNvSpPr>
            <a:spLocks noChangeAspect="1"/>
          </p:cNvSpPr>
          <p:nvPr/>
        </p:nvSpPr>
        <p:spPr>
          <a:xfrm>
            <a:off x="6450785" y="4238231"/>
            <a:ext cx="298603" cy="349699"/>
          </a:xfrm>
          <a:custGeom>
            <a:avLst/>
            <a:gdLst/>
            <a:ahLst/>
            <a:cxnLst/>
            <a:rect l="l" t="t" r="r" b="b"/>
            <a:pathLst>
              <a:path w="3232631" h="3785798">
                <a:moveTo>
                  <a:pt x="460870" y="1533749"/>
                </a:moveTo>
                <a:cubicBezTo>
                  <a:pt x="401217" y="1533749"/>
                  <a:pt x="352858" y="1582108"/>
                  <a:pt x="352858" y="1641761"/>
                </a:cubicBezTo>
                <a:cubicBezTo>
                  <a:pt x="352858" y="1701414"/>
                  <a:pt x="401217" y="1749773"/>
                  <a:pt x="460870" y="1749773"/>
                </a:cubicBezTo>
                <a:cubicBezTo>
                  <a:pt x="520523" y="1749773"/>
                  <a:pt x="568882" y="1701414"/>
                  <a:pt x="568882" y="1641761"/>
                </a:cubicBezTo>
                <a:cubicBezTo>
                  <a:pt x="568882" y="1582108"/>
                  <a:pt x="520523" y="1533749"/>
                  <a:pt x="460870" y="1533749"/>
                </a:cubicBezTo>
                <a:close/>
                <a:moveTo>
                  <a:pt x="2244716" y="0"/>
                </a:moveTo>
                <a:cubicBezTo>
                  <a:pt x="1836936" y="590768"/>
                  <a:pt x="1646438" y="1376188"/>
                  <a:pt x="2021783" y="1604817"/>
                </a:cubicBezTo>
                <a:cubicBezTo>
                  <a:pt x="2660788" y="1872620"/>
                  <a:pt x="2666053" y="1511205"/>
                  <a:pt x="3232631" y="914400"/>
                </a:cubicBezTo>
                <a:cubicBezTo>
                  <a:pt x="2905546" y="1955101"/>
                  <a:pt x="3126198" y="2339427"/>
                  <a:pt x="3220100" y="2841447"/>
                </a:cubicBezTo>
                <a:cubicBezTo>
                  <a:pt x="2881156" y="2563656"/>
                  <a:pt x="2671847" y="1792725"/>
                  <a:pt x="2040941" y="2208140"/>
                </a:cubicBezTo>
                <a:cubicBezTo>
                  <a:pt x="1635720" y="2540033"/>
                  <a:pt x="1852592" y="3227466"/>
                  <a:pt x="2281980" y="3785798"/>
                </a:cubicBezTo>
                <a:cubicBezTo>
                  <a:pt x="1456762" y="3630405"/>
                  <a:pt x="360883" y="2851877"/>
                  <a:pt x="0" y="1864325"/>
                </a:cubicBezTo>
                <a:cubicBezTo>
                  <a:pt x="143866" y="1576594"/>
                  <a:pt x="732908" y="390144"/>
                  <a:pt x="22447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24" name="Picture Placeholder 23">
            <a:extLst>
              <a:ext uri="{FF2B5EF4-FFF2-40B4-BE49-F238E27FC236}">
                <a16:creationId xmlns:a16="http://schemas.microsoft.com/office/drawing/2014/main" id="{D94AB20F-61C9-44B8-BDDC-915EDD285C86}"/>
              </a:ext>
            </a:extLst>
          </p:cNvPr>
          <p:cNvSpPr>
            <a:spLocks noGrp="1"/>
          </p:cNvSpPr>
          <p:nvPr>
            <p:ph type="pic" sz="quarter" idx="14"/>
          </p:nvPr>
        </p:nvSpPr>
        <p:spPr/>
      </p:sp>
    </p:spTree>
    <p:extLst>
      <p:ext uri="{BB962C8B-B14F-4D97-AF65-F5344CB8AC3E}">
        <p14:creationId xmlns:p14="http://schemas.microsoft.com/office/powerpoint/2010/main" val="1585171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9" grpId="0" animBg="1"/>
      <p:bldP spid="19"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249685B-12FC-44F8-97F8-D2B666D76899}"/>
              </a:ext>
            </a:extLst>
          </p:cNvPr>
          <p:cNvGrpSpPr/>
          <p:nvPr/>
        </p:nvGrpSpPr>
        <p:grpSpPr>
          <a:xfrm>
            <a:off x="3284488" y="1128169"/>
            <a:ext cx="5623027" cy="5603376"/>
            <a:chOff x="2626759" y="1556920"/>
            <a:chExt cx="4139509" cy="4125042"/>
          </a:xfrm>
        </p:grpSpPr>
        <p:sp>
          <p:nvSpPr>
            <p:cNvPr id="19" name="Rounded Rectangle 2">
              <a:extLst>
                <a:ext uri="{FF2B5EF4-FFF2-40B4-BE49-F238E27FC236}">
                  <a16:creationId xmlns:a16="http://schemas.microsoft.com/office/drawing/2014/main" id="{2F39D847-8ABE-441F-AFC3-40D1BA0E060F}"/>
                </a:ext>
              </a:extLst>
            </p:cNvPr>
            <p:cNvSpPr/>
            <p:nvPr/>
          </p:nvSpPr>
          <p:spPr>
            <a:xfrm>
              <a:off x="3229303" y="2136064"/>
              <a:ext cx="2952328" cy="2952328"/>
            </a:xfrm>
            <a:prstGeom prst="roundRect">
              <a:avLst>
                <a:gd name="adj" fmla="val 8924"/>
              </a:avLst>
            </a:prstGeom>
            <a:gradFill flip="none" rotWithShape="1">
              <a:gsLst>
                <a:gs pos="0">
                  <a:schemeClr val="bg1">
                    <a:lumMod val="85000"/>
                  </a:schemeClr>
                </a:gs>
                <a:gs pos="100000">
                  <a:schemeClr val="bg1">
                    <a:lumMod val="92000"/>
                  </a:schemeClr>
                </a:gs>
              </a:gsLst>
              <a:lin ang="5400000" scaled="1"/>
              <a:tileRect/>
            </a:gra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grpSp>
          <p:nvGrpSpPr>
            <p:cNvPr id="20" name="Group 19">
              <a:extLst>
                <a:ext uri="{FF2B5EF4-FFF2-40B4-BE49-F238E27FC236}">
                  <a16:creationId xmlns:a16="http://schemas.microsoft.com/office/drawing/2014/main" id="{92C36D0A-D5FC-421D-9609-D8DF37DA01D3}"/>
                </a:ext>
              </a:extLst>
            </p:cNvPr>
            <p:cNvGrpSpPr/>
            <p:nvPr/>
          </p:nvGrpSpPr>
          <p:grpSpPr>
            <a:xfrm>
              <a:off x="2626759" y="2469278"/>
              <a:ext cx="1944996" cy="1619081"/>
              <a:chOff x="2626759" y="2469278"/>
              <a:chExt cx="1944996" cy="1619081"/>
            </a:xfrm>
          </p:grpSpPr>
          <p:sp>
            <p:nvSpPr>
              <p:cNvPr id="41" name="Rounded Rectangle 9">
                <a:extLst>
                  <a:ext uri="{FF2B5EF4-FFF2-40B4-BE49-F238E27FC236}">
                    <a16:creationId xmlns:a16="http://schemas.microsoft.com/office/drawing/2014/main" id="{BBE0EE45-0B42-4D32-9E12-287565D6FE26}"/>
                  </a:ext>
                </a:extLst>
              </p:cNvPr>
              <p:cNvSpPr/>
              <p:nvPr/>
            </p:nvSpPr>
            <p:spPr>
              <a:xfrm>
                <a:off x="3153941"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42" name="Isosceles Triangle 20">
                <a:extLst>
                  <a:ext uri="{FF2B5EF4-FFF2-40B4-BE49-F238E27FC236}">
                    <a16:creationId xmlns:a16="http://schemas.microsoft.com/office/drawing/2014/main" id="{DD832263-06FA-45AD-9A31-743735AEBF16}"/>
                  </a:ext>
                </a:extLst>
              </p:cNvPr>
              <p:cNvSpPr/>
              <p:nvPr/>
            </p:nvSpPr>
            <p:spPr>
              <a:xfrm rot="2775881">
                <a:off x="3014447" y="2081590"/>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grpSp>
        <p:grpSp>
          <p:nvGrpSpPr>
            <p:cNvPr id="21" name="Group 20">
              <a:extLst>
                <a:ext uri="{FF2B5EF4-FFF2-40B4-BE49-F238E27FC236}">
                  <a16:creationId xmlns:a16="http://schemas.microsoft.com/office/drawing/2014/main" id="{DCF92162-93E7-4E8E-B274-64B2D1071AD8}"/>
                </a:ext>
              </a:extLst>
            </p:cNvPr>
            <p:cNvGrpSpPr/>
            <p:nvPr/>
          </p:nvGrpSpPr>
          <p:grpSpPr>
            <a:xfrm rot="5400000">
              <a:off x="4049003" y="1719878"/>
              <a:ext cx="1944996" cy="1619080"/>
              <a:chOff x="2661328" y="2469279"/>
              <a:chExt cx="1944996" cy="1619080"/>
            </a:xfrm>
            <a:solidFill>
              <a:srgbClr val="5BC5DD"/>
            </a:solidFill>
          </p:grpSpPr>
          <p:sp>
            <p:nvSpPr>
              <p:cNvPr id="39" name="Rounded Rectangle 9">
                <a:extLst>
                  <a:ext uri="{FF2B5EF4-FFF2-40B4-BE49-F238E27FC236}">
                    <a16:creationId xmlns:a16="http://schemas.microsoft.com/office/drawing/2014/main" id="{7BCD0DBE-4E3E-41F1-89B7-5A25AB38A264}"/>
                  </a:ext>
                </a:extLst>
              </p:cNvPr>
              <p:cNvSpPr/>
              <p:nvPr/>
            </p:nvSpPr>
            <p:spPr>
              <a:xfrm>
                <a:off x="3179867"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2">
                      <a:lumMod val="70000"/>
                    </a:schemeClr>
                  </a:gs>
                  <a:gs pos="100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40" name="Isosceles Triangle 20">
                <a:extLst>
                  <a:ext uri="{FF2B5EF4-FFF2-40B4-BE49-F238E27FC236}">
                    <a16:creationId xmlns:a16="http://schemas.microsoft.com/office/drawing/2014/main" id="{B76B73FC-A858-4400-9C24-B2A5D3A33D04}"/>
                  </a:ext>
                </a:extLst>
              </p:cNvPr>
              <p:cNvSpPr/>
              <p:nvPr/>
            </p:nvSpPr>
            <p:spPr>
              <a:xfrm rot="2775881">
                <a:off x="3049016" y="2081591"/>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grpSp>
        <p:grpSp>
          <p:nvGrpSpPr>
            <p:cNvPr id="22" name="Group 21">
              <a:extLst>
                <a:ext uri="{FF2B5EF4-FFF2-40B4-BE49-F238E27FC236}">
                  <a16:creationId xmlns:a16="http://schemas.microsoft.com/office/drawing/2014/main" id="{1259B748-3947-4803-AA0A-858F7B0C256E}"/>
                </a:ext>
              </a:extLst>
            </p:cNvPr>
            <p:cNvGrpSpPr/>
            <p:nvPr/>
          </p:nvGrpSpPr>
          <p:grpSpPr>
            <a:xfrm rot="10800000">
              <a:off x="4821272" y="3175138"/>
              <a:ext cx="1944996" cy="1619081"/>
              <a:chOff x="2661327" y="2469278"/>
              <a:chExt cx="1944996" cy="1619081"/>
            </a:xfrm>
            <a:solidFill>
              <a:srgbClr val="FFB850"/>
            </a:solidFill>
          </p:grpSpPr>
          <p:sp>
            <p:nvSpPr>
              <p:cNvPr id="37" name="Rounded Rectangle 9">
                <a:extLst>
                  <a:ext uri="{FF2B5EF4-FFF2-40B4-BE49-F238E27FC236}">
                    <a16:creationId xmlns:a16="http://schemas.microsoft.com/office/drawing/2014/main" id="{CAA917C7-90D4-4BFD-950C-711EF8977E8B}"/>
                  </a:ext>
                </a:extLst>
              </p:cNvPr>
              <p:cNvSpPr/>
              <p:nvPr/>
            </p:nvSpPr>
            <p:spPr>
              <a:xfrm>
                <a:off x="3179867"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3">
                      <a:lumMod val="70000"/>
                    </a:schemeClr>
                  </a:gs>
                  <a:gs pos="100000">
                    <a:schemeClr val="accent3">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38" name="Isosceles Triangle 20">
                <a:extLst>
                  <a:ext uri="{FF2B5EF4-FFF2-40B4-BE49-F238E27FC236}">
                    <a16:creationId xmlns:a16="http://schemas.microsoft.com/office/drawing/2014/main" id="{B472171C-EC56-4013-B272-A1D0B6B2E8F3}"/>
                  </a:ext>
                </a:extLst>
              </p:cNvPr>
              <p:cNvSpPr/>
              <p:nvPr/>
            </p:nvSpPr>
            <p:spPr>
              <a:xfrm rot="2775881">
                <a:off x="3049015" y="2081590"/>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grpSp>
        <p:grpSp>
          <p:nvGrpSpPr>
            <p:cNvPr id="23" name="Group 22">
              <a:extLst>
                <a:ext uri="{FF2B5EF4-FFF2-40B4-BE49-F238E27FC236}">
                  <a16:creationId xmlns:a16="http://schemas.microsoft.com/office/drawing/2014/main" id="{E6FF251D-7898-4549-A0C0-4D2FE4C518F3}"/>
                </a:ext>
              </a:extLst>
            </p:cNvPr>
            <p:cNvGrpSpPr/>
            <p:nvPr/>
          </p:nvGrpSpPr>
          <p:grpSpPr>
            <a:xfrm rot="16200000">
              <a:off x="3414167" y="3899923"/>
              <a:ext cx="1944996" cy="1619081"/>
              <a:chOff x="2644926" y="2469278"/>
              <a:chExt cx="1944996" cy="1619081"/>
            </a:xfrm>
            <a:solidFill>
              <a:srgbClr val="F57627"/>
            </a:solidFill>
          </p:grpSpPr>
          <p:sp>
            <p:nvSpPr>
              <p:cNvPr id="35" name="Rounded Rectangle 9">
                <a:extLst>
                  <a:ext uri="{FF2B5EF4-FFF2-40B4-BE49-F238E27FC236}">
                    <a16:creationId xmlns:a16="http://schemas.microsoft.com/office/drawing/2014/main" id="{672EFBCF-6FE4-4153-B8ED-103A1E087806}"/>
                  </a:ext>
                </a:extLst>
              </p:cNvPr>
              <p:cNvSpPr/>
              <p:nvPr/>
            </p:nvSpPr>
            <p:spPr>
              <a:xfrm>
                <a:off x="3162583"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100000">
                    <a:schemeClr val="accent4">
                      <a:lumMod val="70000"/>
                    </a:schemeClr>
                  </a:gs>
                  <a:gs pos="0">
                    <a:srgbClr val="F57627">
                      <a:lumMod val="6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36" name="Isosceles Triangle 20">
                <a:extLst>
                  <a:ext uri="{FF2B5EF4-FFF2-40B4-BE49-F238E27FC236}">
                    <a16:creationId xmlns:a16="http://schemas.microsoft.com/office/drawing/2014/main" id="{62FCC187-2237-4C66-9779-066CA6081B2D}"/>
                  </a:ext>
                </a:extLst>
              </p:cNvPr>
              <p:cNvSpPr/>
              <p:nvPr/>
            </p:nvSpPr>
            <p:spPr>
              <a:xfrm rot="2775881">
                <a:off x="3032614" y="2081590"/>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grpSp>
        <p:sp>
          <p:nvSpPr>
            <p:cNvPr id="24" name="TextBox 23">
              <a:extLst>
                <a:ext uri="{FF2B5EF4-FFF2-40B4-BE49-F238E27FC236}">
                  <a16:creationId xmlns:a16="http://schemas.microsoft.com/office/drawing/2014/main" id="{00F69CA5-70C0-4225-B15C-C740B5FCB7A5}"/>
                </a:ext>
              </a:extLst>
            </p:cNvPr>
            <p:cNvSpPr txBox="1"/>
            <p:nvPr/>
          </p:nvSpPr>
          <p:spPr>
            <a:xfrm rot="18900000">
              <a:off x="3699116" y="2488571"/>
              <a:ext cx="648786" cy="385179"/>
            </a:xfrm>
            <a:prstGeom prst="rect">
              <a:avLst/>
            </a:prstGeom>
            <a:noFill/>
          </p:spPr>
          <p:txBody>
            <a:bodyPr wrap="square" rtlCol="0">
              <a:spAutoFit/>
            </a:bodyPr>
            <a:lstStyle/>
            <a:p>
              <a:pPr algn="ctr"/>
              <a:r>
                <a:rPr lang="en-US" altLang="ko-KR" sz="2800" b="1" dirty="0">
                  <a:solidFill>
                    <a:schemeClr val="bg1"/>
                  </a:solidFill>
                  <a:latin typeface="Ara Aqeeq Bold" panose="00000500000000000000" pitchFamily="2" charset="-78"/>
                  <a:cs typeface="Ara Aqeeq Bold" panose="00000500000000000000" pitchFamily="2" charset="-78"/>
                </a:rPr>
                <a:t>01</a:t>
              </a:r>
              <a:endParaRPr lang="ko-KR" altLang="en-US" sz="2800" b="1" dirty="0">
                <a:solidFill>
                  <a:schemeClr val="bg1"/>
                </a:solidFill>
                <a:latin typeface="Ara Aqeeq Bold" panose="00000500000000000000" pitchFamily="2" charset="-78"/>
                <a:cs typeface="Ara Aqeeq Bold" panose="00000500000000000000" pitchFamily="2" charset="-78"/>
              </a:endParaRPr>
            </a:p>
          </p:txBody>
        </p:sp>
        <p:sp>
          <p:nvSpPr>
            <p:cNvPr id="25" name="TextBox 24">
              <a:extLst>
                <a:ext uri="{FF2B5EF4-FFF2-40B4-BE49-F238E27FC236}">
                  <a16:creationId xmlns:a16="http://schemas.microsoft.com/office/drawing/2014/main" id="{9B25E70A-18A2-459E-B5D2-FBECEB494CED}"/>
                </a:ext>
              </a:extLst>
            </p:cNvPr>
            <p:cNvSpPr txBox="1"/>
            <p:nvPr/>
          </p:nvSpPr>
          <p:spPr>
            <a:xfrm rot="18900000">
              <a:off x="3069817" y="2975252"/>
              <a:ext cx="945400" cy="339864"/>
            </a:xfrm>
            <a:prstGeom prst="rect">
              <a:avLst/>
            </a:prstGeom>
            <a:noFill/>
          </p:spPr>
          <p:txBody>
            <a:bodyPr wrap="square" rtlCol="0">
              <a:spAutoFit/>
            </a:bodyPr>
            <a:lstStyle/>
            <a:p>
              <a:pPr algn="r"/>
              <a:r>
                <a:rPr lang="ar-DZ" altLang="ko-KR" sz="1200" dirty="0">
                  <a:solidFill>
                    <a:schemeClr val="bg1"/>
                  </a:solidFill>
                  <a:latin typeface="Ara Aqeeq Bold" panose="00000500000000000000" pitchFamily="2" charset="-78"/>
                  <a:cs typeface="Ara Aqeeq Bold" panose="00000500000000000000" pitchFamily="2" charset="-78"/>
                </a:rPr>
                <a:t>أكتب </a:t>
              </a:r>
              <a:endParaRPr lang="en-US" altLang="ko-KR" sz="1200" dirty="0">
                <a:solidFill>
                  <a:schemeClr val="bg1"/>
                </a:solidFill>
                <a:latin typeface="Ara Aqeeq Bold" panose="00000500000000000000" pitchFamily="2" charset="-78"/>
                <a:cs typeface="Ara Aqeeq Bold" panose="00000500000000000000" pitchFamily="2" charset="-78"/>
              </a:endParaRPr>
            </a:p>
            <a:p>
              <a:pPr algn="r"/>
              <a:r>
                <a:rPr lang="ar-DZ" altLang="ko-KR" sz="1200" dirty="0">
                  <a:solidFill>
                    <a:schemeClr val="bg1"/>
                  </a:solidFill>
                  <a:latin typeface="Ara Aqeeq Bold" panose="00000500000000000000" pitchFamily="2" charset="-78"/>
                  <a:cs typeface="Ara Aqeeq Bold" panose="00000500000000000000" pitchFamily="2" charset="-78"/>
                </a:rPr>
                <a:t>نص هنا</a:t>
              </a:r>
              <a:endParaRPr lang="ko-KR" altLang="en-US" sz="1200" dirty="0">
                <a:solidFill>
                  <a:schemeClr val="bg1"/>
                </a:solidFill>
                <a:latin typeface="Ara Aqeeq Bold" panose="00000500000000000000" pitchFamily="2" charset="-78"/>
                <a:cs typeface="Ara Aqeeq Bold" panose="00000500000000000000" pitchFamily="2" charset="-78"/>
              </a:endParaRPr>
            </a:p>
          </p:txBody>
        </p:sp>
        <p:grpSp>
          <p:nvGrpSpPr>
            <p:cNvPr id="26" name="Group 25">
              <a:extLst>
                <a:ext uri="{FF2B5EF4-FFF2-40B4-BE49-F238E27FC236}">
                  <a16:creationId xmlns:a16="http://schemas.microsoft.com/office/drawing/2014/main" id="{4C627CFF-5B4E-478D-85C1-DACB0C5BB78E}"/>
                </a:ext>
              </a:extLst>
            </p:cNvPr>
            <p:cNvGrpSpPr/>
            <p:nvPr/>
          </p:nvGrpSpPr>
          <p:grpSpPr>
            <a:xfrm rot="5400000">
              <a:off x="4739913" y="2161302"/>
              <a:ext cx="1324787" cy="866751"/>
              <a:chOff x="3181141" y="2659380"/>
              <a:chExt cx="1324787" cy="866751"/>
            </a:xfrm>
          </p:grpSpPr>
          <p:sp>
            <p:nvSpPr>
              <p:cNvPr id="33" name="TextBox 32">
                <a:extLst>
                  <a:ext uri="{FF2B5EF4-FFF2-40B4-BE49-F238E27FC236}">
                    <a16:creationId xmlns:a16="http://schemas.microsoft.com/office/drawing/2014/main" id="{6C273462-4303-4E63-B2AD-433C90529D67}"/>
                  </a:ext>
                </a:extLst>
              </p:cNvPr>
              <p:cNvSpPr txBox="1"/>
              <p:nvPr/>
            </p:nvSpPr>
            <p:spPr>
              <a:xfrm rot="18900000">
                <a:off x="3857142" y="2659380"/>
                <a:ext cx="648786" cy="385179"/>
              </a:xfrm>
              <a:prstGeom prst="rect">
                <a:avLst/>
              </a:prstGeom>
              <a:noFill/>
            </p:spPr>
            <p:txBody>
              <a:bodyPr wrap="square" rtlCol="0">
                <a:spAutoFit/>
              </a:bodyPr>
              <a:lstStyle/>
              <a:p>
                <a:pPr algn="ctr"/>
                <a:r>
                  <a:rPr lang="en-US" altLang="ko-KR" sz="2800" b="1" dirty="0">
                    <a:solidFill>
                      <a:schemeClr val="bg1"/>
                    </a:solidFill>
                    <a:latin typeface="Ara Aqeeq Bold" panose="00000500000000000000" pitchFamily="2" charset="-78"/>
                    <a:cs typeface="Ara Aqeeq Bold" panose="00000500000000000000" pitchFamily="2" charset="-78"/>
                  </a:rPr>
                  <a:t>02</a:t>
                </a:r>
                <a:endParaRPr lang="ko-KR" altLang="en-US" sz="2800" b="1" dirty="0">
                  <a:solidFill>
                    <a:schemeClr val="bg1"/>
                  </a:solidFill>
                  <a:latin typeface="Ara Aqeeq Bold" panose="00000500000000000000" pitchFamily="2" charset="-78"/>
                  <a:cs typeface="Ara Aqeeq Bold" panose="00000500000000000000" pitchFamily="2" charset="-78"/>
                </a:endParaRPr>
              </a:p>
            </p:txBody>
          </p:sp>
          <p:sp>
            <p:nvSpPr>
              <p:cNvPr id="34" name="TextBox 33">
                <a:extLst>
                  <a:ext uri="{FF2B5EF4-FFF2-40B4-BE49-F238E27FC236}">
                    <a16:creationId xmlns:a16="http://schemas.microsoft.com/office/drawing/2014/main" id="{74E6BAD0-6B3D-4763-879F-DDAC21B85A14}"/>
                  </a:ext>
                </a:extLst>
              </p:cNvPr>
              <p:cNvSpPr txBox="1"/>
              <p:nvPr/>
            </p:nvSpPr>
            <p:spPr>
              <a:xfrm rot="18900000">
                <a:off x="3181141" y="3186267"/>
                <a:ext cx="1010238" cy="339864"/>
              </a:xfrm>
              <a:prstGeom prst="rect">
                <a:avLst/>
              </a:prstGeom>
              <a:noFill/>
            </p:spPr>
            <p:txBody>
              <a:bodyPr wrap="square" rtlCol="0">
                <a:spAutoFit/>
              </a:bodyPr>
              <a:lstStyle/>
              <a:p>
                <a:pPr algn="r"/>
                <a:r>
                  <a:rPr lang="ar-DZ" altLang="ko-KR" sz="1200" dirty="0">
                    <a:solidFill>
                      <a:schemeClr val="bg1"/>
                    </a:solidFill>
                    <a:latin typeface="Ara Aqeeq Bold" panose="00000500000000000000" pitchFamily="2" charset="-78"/>
                    <a:cs typeface="Ara Aqeeq Bold" panose="00000500000000000000" pitchFamily="2" charset="-78"/>
                  </a:rPr>
                  <a:t>أكتب </a:t>
                </a:r>
                <a:endParaRPr lang="en-US" altLang="ko-KR" sz="1200" dirty="0">
                  <a:solidFill>
                    <a:schemeClr val="bg1"/>
                  </a:solidFill>
                  <a:latin typeface="Ara Aqeeq Bold" panose="00000500000000000000" pitchFamily="2" charset="-78"/>
                  <a:cs typeface="Ara Aqeeq Bold" panose="00000500000000000000" pitchFamily="2" charset="-78"/>
                </a:endParaRPr>
              </a:p>
              <a:p>
                <a:pPr algn="r"/>
                <a:r>
                  <a:rPr lang="ar-DZ" altLang="ko-KR" sz="1200" dirty="0">
                    <a:solidFill>
                      <a:schemeClr val="bg1"/>
                    </a:solidFill>
                    <a:latin typeface="Ara Aqeeq Bold" panose="00000500000000000000" pitchFamily="2" charset="-78"/>
                    <a:cs typeface="Ara Aqeeq Bold" panose="00000500000000000000" pitchFamily="2" charset="-78"/>
                  </a:rPr>
                  <a:t>نص هنا</a:t>
                </a:r>
                <a:endParaRPr lang="ko-KR" altLang="en-US" sz="1200" dirty="0">
                  <a:solidFill>
                    <a:schemeClr val="bg1"/>
                  </a:solidFill>
                  <a:latin typeface="Ara Aqeeq Bold" panose="00000500000000000000" pitchFamily="2" charset="-78"/>
                  <a:cs typeface="Ara Aqeeq Bold" panose="00000500000000000000" pitchFamily="2" charset="-78"/>
                </a:endParaRPr>
              </a:p>
            </p:txBody>
          </p:sp>
        </p:grpSp>
        <p:grpSp>
          <p:nvGrpSpPr>
            <p:cNvPr id="27" name="Group 26">
              <a:extLst>
                <a:ext uri="{FF2B5EF4-FFF2-40B4-BE49-F238E27FC236}">
                  <a16:creationId xmlns:a16="http://schemas.microsoft.com/office/drawing/2014/main" id="{BFE53E46-0287-49AB-8B06-F43C6B519E2F}"/>
                </a:ext>
              </a:extLst>
            </p:cNvPr>
            <p:cNvGrpSpPr/>
            <p:nvPr/>
          </p:nvGrpSpPr>
          <p:grpSpPr>
            <a:xfrm>
              <a:off x="5067183" y="3948102"/>
              <a:ext cx="1300620" cy="837924"/>
              <a:chOff x="5067183" y="3948102"/>
              <a:chExt cx="1300620" cy="837924"/>
            </a:xfrm>
          </p:grpSpPr>
          <p:sp>
            <p:nvSpPr>
              <p:cNvPr id="31" name="TextBox 30">
                <a:extLst>
                  <a:ext uri="{FF2B5EF4-FFF2-40B4-BE49-F238E27FC236}">
                    <a16:creationId xmlns:a16="http://schemas.microsoft.com/office/drawing/2014/main" id="{09B0D337-A8E6-457A-A17D-B12409BE5919}"/>
                  </a:ext>
                </a:extLst>
              </p:cNvPr>
              <p:cNvSpPr txBox="1"/>
              <p:nvPr/>
            </p:nvSpPr>
            <p:spPr>
              <a:xfrm rot="18900000">
                <a:off x="5067183" y="4400847"/>
                <a:ext cx="648786" cy="385179"/>
              </a:xfrm>
              <a:prstGeom prst="rect">
                <a:avLst/>
              </a:prstGeom>
              <a:noFill/>
            </p:spPr>
            <p:txBody>
              <a:bodyPr wrap="square" rtlCol="0">
                <a:spAutoFit/>
              </a:bodyPr>
              <a:lstStyle/>
              <a:p>
                <a:pPr algn="ctr"/>
                <a:r>
                  <a:rPr lang="en-US" altLang="ko-KR" sz="2800" b="1" dirty="0">
                    <a:solidFill>
                      <a:schemeClr val="bg1"/>
                    </a:solidFill>
                    <a:latin typeface="Ara Aqeeq Bold" panose="00000500000000000000" pitchFamily="2" charset="-78"/>
                    <a:cs typeface="Ara Aqeeq Bold" panose="00000500000000000000" pitchFamily="2" charset="-78"/>
                  </a:rPr>
                  <a:t>03</a:t>
                </a:r>
                <a:endParaRPr lang="ko-KR" altLang="en-US" sz="2800" b="1" dirty="0">
                  <a:solidFill>
                    <a:schemeClr val="bg1"/>
                  </a:solidFill>
                  <a:latin typeface="Ara Aqeeq Bold" panose="00000500000000000000" pitchFamily="2" charset="-78"/>
                  <a:cs typeface="Ara Aqeeq Bold" panose="00000500000000000000" pitchFamily="2" charset="-78"/>
                </a:endParaRPr>
              </a:p>
            </p:txBody>
          </p:sp>
          <p:sp>
            <p:nvSpPr>
              <p:cNvPr id="32" name="TextBox 31">
                <a:extLst>
                  <a:ext uri="{FF2B5EF4-FFF2-40B4-BE49-F238E27FC236}">
                    <a16:creationId xmlns:a16="http://schemas.microsoft.com/office/drawing/2014/main" id="{565A3FA6-9815-4E81-AC8A-371E525CFE88}"/>
                  </a:ext>
                </a:extLst>
              </p:cNvPr>
              <p:cNvSpPr txBox="1"/>
              <p:nvPr/>
            </p:nvSpPr>
            <p:spPr>
              <a:xfrm rot="18900000">
                <a:off x="5382256" y="3948102"/>
                <a:ext cx="985547" cy="339864"/>
              </a:xfrm>
              <a:prstGeom prst="rect">
                <a:avLst/>
              </a:prstGeom>
              <a:noFill/>
            </p:spPr>
            <p:txBody>
              <a:bodyPr wrap="square" rtlCol="0">
                <a:spAutoFit/>
              </a:bodyPr>
              <a:lstStyle/>
              <a:p>
                <a:r>
                  <a:rPr lang="ar-DZ" altLang="ko-KR" sz="1200" dirty="0">
                    <a:solidFill>
                      <a:schemeClr val="bg1"/>
                    </a:solidFill>
                    <a:latin typeface="Ara Aqeeq Bold" panose="00000500000000000000" pitchFamily="2" charset="-78"/>
                    <a:cs typeface="Ara Aqeeq Bold" panose="00000500000000000000" pitchFamily="2" charset="-78"/>
                  </a:rPr>
                  <a:t>أكتب </a:t>
                </a:r>
                <a:endParaRPr lang="en-US" altLang="ko-KR" sz="1200" dirty="0">
                  <a:solidFill>
                    <a:schemeClr val="bg1"/>
                  </a:solidFill>
                  <a:latin typeface="Ara Aqeeq Bold" panose="00000500000000000000" pitchFamily="2" charset="-78"/>
                  <a:cs typeface="Ara Aqeeq Bold" panose="00000500000000000000" pitchFamily="2" charset="-78"/>
                </a:endParaRPr>
              </a:p>
              <a:p>
                <a:r>
                  <a:rPr lang="ar-DZ" altLang="ko-KR" sz="1200" dirty="0">
                    <a:solidFill>
                      <a:schemeClr val="bg1"/>
                    </a:solidFill>
                    <a:latin typeface="Ara Aqeeq Bold" panose="00000500000000000000" pitchFamily="2" charset="-78"/>
                    <a:cs typeface="Ara Aqeeq Bold" panose="00000500000000000000" pitchFamily="2" charset="-78"/>
                  </a:rPr>
                  <a:t>نص هنا</a:t>
                </a:r>
                <a:endParaRPr lang="ko-KR" altLang="en-US" sz="1200" dirty="0">
                  <a:solidFill>
                    <a:schemeClr val="bg1"/>
                  </a:solidFill>
                  <a:latin typeface="Ara Aqeeq Bold" panose="00000500000000000000" pitchFamily="2" charset="-78"/>
                  <a:cs typeface="Ara Aqeeq Bold" panose="00000500000000000000" pitchFamily="2" charset="-78"/>
                </a:endParaRPr>
              </a:p>
            </p:txBody>
          </p:sp>
        </p:grpSp>
        <p:grpSp>
          <p:nvGrpSpPr>
            <p:cNvPr id="28" name="Group 27">
              <a:extLst>
                <a:ext uri="{FF2B5EF4-FFF2-40B4-BE49-F238E27FC236}">
                  <a16:creationId xmlns:a16="http://schemas.microsoft.com/office/drawing/2014/main" id="{12B0B002-7525-40BF-B997-FB6F8A2E27BD}"/>
                </a:ext>
              </a:extLst>
            </p:cNvPr>
            <p:cNvGrpSpPr/>
            <p:nvPr/>
          </p:nvGrpSpPr>
          <p:grpSpPr>
            <a:xfrm rot="5400000">
              <a:off x="3366194" y="4233621"/>
              <a:ext cx="1291952" cy="834330"/>
              <a:chOff x="5117547" y="3969470"/>
              <a:chExt cx="1291952" cy="834330"/>
            </a:xfrm>
          </p:grpSpPr>
          <p:sp>
            <p:nvSpPr>
              <p:cNvPr id="29" name="TextBox 28">
                <a:extLst>
                  <a:ext uri="{FF2B5EF4-FFF2-40B4-BE49-F238E27FC236}">
                    <a16:creationId xmlns:a16="http://schemas.microsoft.com/office/drawing/2014/main" id="{23B8DA75-8B98-4789-83F3-53F09EF20BFD}"/>
                  </a:ext>
                </a:extLst>
              </p:cNvPr>
              <p:cNvSpPr txBox="1"/>
              <p:nvPr/>
            </p:nvSpPr>
            <p:spPr>
              <a:xfrm rot="18900000">
                <a:off x="5117547" y="4418621"/>
                <a:ext cx="648786" cy="385179"/>
              </a:xfrm>
              <a:prstGeom prst="rect">
                <a:avLst/>
              </a:prstGeom>
              <a:noFill/>
            </p:spPr>
            <p:txBody>
              <a:bodyPr wrap="square" rtlCol="0">
                <a:spAutoFit/>
              </a:bodyPr>
              <a:lstStyle/>
              <a:p>
                <a:pPr algn="ctr"/>
                <a:r>
                  <a:rPr lang="en-US" altLang="ko-KR" sz="2800" b="1" dirty="0">
                    <a:solidFill>
                      <a:schemeClr val="bg1"/>
                    </a:solidFill>
                    <a:latin typeface="Ara Aqeeq Bold" panose="00000500000000000000" pitchFamily="2" charset="-78"/>
                    <a:cs typeface="Ara Aqeeq Bold" panose="00000500000000000000" pitchFamily="2" charset="-78"/>
                  </a:rPr>
                  <a:t>04</a:t>
                </a:r>
                <a:endParaRPr lang="ko-KR" altLang="en-US" sz="2800" b="1" dirty="0">
                  <a:solidFill>
                    <a:schemeClr val="bg1"/>
                  </a:solidFill>
                  <a:latin typeface="Ara Aqeeq Bold" panose="00000500000000000000" pitchFamily="2" charset="-78"/>
                  <a:cs typeface="Ara Aqeeq Bold" panose="00000500000000000000" pitchFamily="2" charset="-78"/>
                </a:endParaRPr>
              </a:p>
            </p:txBody>
          </p:sp>
          <p:sp>
            <p:nvSpPr>
              <p:cNvPr id="30" name="TextBox 29">
                <a:extLst>
                  <a:ext uri="{FF2B5EF4-FFF2-40B4-BE49-F238E27FC236}">
                    <a16:creationId xmlns:a16="http://schemas.microsoft.com/office/drawing/2014/main" id="{51B3A9F2-E77E-4A6C-8846-A51D7DD2AA6E}"/>
                  </a:ext>
                </a:extLst>
              </p:cNvPr>
              <p:cNvSpPr txBox="1"/>
              <p:nvPr/>
            </p:nvSpPr>
            <p:spPr>
              <a:xfrm rot="18900000">
                <a:off x="5434106" y="3969470"/>
                <a:ext cx="975393" cy="339864"/>
              </a:xfrm>
              <a:prstGeom prst="rect">
                <a:avLst/>
              </a:prstGeom>
              <a:noFill/>
            </p:spPr>
            <p:txBody>
              <a:bodyPr wrap="square" rtlCol="0">
                <a:spAutoFit/>
              </a:bodyPr>
              <a:lstStyle/>
              <a:p>
                <a:r>
                  <a:rPr lang="ar-DZ" altLang="ko-KR" sz="1200" dirty="0">
                    <a:solidFill>
                      <a:schemeClr val="bg1"/>
                    </a:solidFill>
                    <a:latin typeface="Ara Aqeeq Bold" panose="00000500000000000000" pitchFamily="2" charset="-78"/>
                    <a:cs typeface="Ara Aqeeq Bold" panose="00000500000000000000" pitchFamily="2" charset="-78"/>
                  </a:rPr>
                  <a:t>أكتب </a:t>
                </a:r>
                <a:endParaRPr lang="en-US" altLang="ko-KR" sz="1200" dirty="0">
                  <a:solidFill>
                    <a:schemeClr val="bg1"/>
                  </a:solidFill>
                  <a:latin typeface="Ara Aqeeq Bold" panose="00000500000000000000" pitchFamily="2" charset="-78"/>
                  <a:cs typeface="Ara Aqeeq Bold" panose="00000500000000000000" pitchFamily="2" charset="-78"/>
                </a:endParaRPr>
              </a:p>
              <a:p>
                <a:r>
                  <a:rPr lang="ar-DZ" altLang="ko-KR" sz="1200" dirty="0">
                    <a:solidFill>
                      <a:schemeClr val="bg1"/>
                    </a:solidFill>
                    <a:latin typeface="Ara Aqeeq Bold" panose="00000500000000000000" pitchFamily="2" charset="-78"/>
                    <a:cs typeface="Ara Aqeeq Bold" panose="00000500000000000000" pitchFamily="2" charset="-78"/>
                  </a:rPr>
                  <a:t>نص هنا</a:t>
                </a:r>
                <a:endParaRPr lang="ko-KR" altLang="en-US" sz="1200" dirty="0">
                  <a:solidFill>
                    <a:schemeClr val="bg1"/>
                  </a:solidFill>
                  <a:latin typeface="Ara Aqeeq Bold" panose="00000500000000000000" pitchFamily="2" charset="-78"/>
                  <a:cs typeface="Ara Aqeeq Bold" panose="00000500000000000000" pitchFamily="2" charset="-78"/>
                </a:endParaRPr>
              </a:p>
            </p:txBody>
          </p:sp>
        </p:gr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3" name="그룹 6">
            <a:extLst>
              <a:ext uri="{FF2B5EF4-FFF2-40B4-BE49-F238E27FC236}">
                <a16:creationId xmlns:a16="http://schemas.microsoft.com/office/drawing/2014/main" id="{7DA55EC8-CC19-4E7A-94CE-5940294CE648}"/>
              </a:ext>
            </a:extLst>
          </p:cNvPr>
          <p:cNvGrpSpPr/>
          <p:nvPr/>
        </p:nvGrpSpPr>
        <p:grpSpPr>
          <a:xfrm>
            <a:off x="8374273" y="2330295"/>
            <a:ext cx="3007359" cy="922508"/>
            <a:chOff x="7824192" y="2275034"/>
            <a:chExt cx="2149574" cy="922508"/>
          </a:xfrm>
        </p:grpSpPr>
        <p:sp>
          <p:nvSpPr>
            <p:cNvPr id="4" name="TextBox 3">
              <a:extLst>
                <a:ext uri="{FF2B5EF4-FFF2-40B4-BE49-F238E27FC236}">
                  <a16:creationId xmlns:a16="http://schemas.microsoft.com/office/drawing/2014/main" id="{2949E60E-272F-46ED-89F1-B7E07734F1CF}"/>
                </a:ext>
              </a:extLst>
            </p:cNvPr>
            <p:cNvSpPr txBox="1"/>
            <p:nvPr/>
          </p:nvSpPr>
          <p:spPr>
            <a:xfrm>
              <a:off x="7829279" y="2275034"/>
              <a:ext cx="2144487" cy="276999"/>
            </a:xfrm>
            <a:prstGeom prst="rect">
              <a:avLst/>
            </a:prstGeom>
            <a:noFill/>
          </p:spPr>
          <p:txBody>
            <a:bodyPr wrap="square" rtlCol="0">
              <a:spAutoFit/>
            </a:bodyPr>
            <a:lstStyle/>
            <a:p>
              <a:pP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5" name="TextBox 4">
              <a:extLst>
                <a:ext uri="{FF2B5EF4-FFF2-40B4-BE49-F238E27FC236}">
                  <a16:creationId xmlns:a16="http://schemas.microsoft.com/office/drawing/2014/main" id="{D9CE98F4-EEBB-4F2A-B04F-A9A36848DCE1}"/>
                </a:ext>
              </a:extLst>
            </p:cNvPr>
            <p:cNvSpPr txBox="1"/>
            <p:nvPr/>
          </p:nvSpPr>
          <p:spPr>
            <a:xfrm>
              <a:off x="7824192" y="2551211"/>
              <a:ext cx="2149574" cy="646331"/>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6" name="그룹 5">
            <a:extLst>
              <a:ext uri="{FF2B5EF4-FFF2-40B4-BE49-F238E27FC236}">
                <a16:creationId xmlns:a16="http://schemas.microsoft.com/office/drawing/2014/main" id="{B5070748-65FE-42C3-B601-42C83AE5A4A4}"/>
              </a:ext>
            </a:extLst>
          </p:cNvPr>
          <p:cNvGrpSpPr/>
          <p:nvPr/>
        </p:nvGrpSpPr>
        <p:grpSpPr>
          <a:xfrm>
            <a:off x="8367156" y="4378474"/>
            <a:ext cx="3007359" cy="917553"/>
            <a:chOff x="7824192" y="3958195"/>
            <a:chExt cx="2149574" cy="917553"/>
          </a:xfrm>
        </p:grpSpPr>
        <p:sp>
          <p:nvSpPr>
            <p:cNvPr id="7" name="TextBox 6">
              <a:extLst>
                <a:ext uri="{FF2B5EF4-FFF2-40B4-BE49-F238E27FC236}">
                  <a16:creationId xmlns:a16="http://schemas.microsoft.com/office/drawing/2014/main" id="{4220387F-6641-4AB5-8C1A-9360F0DF9FD6}"/>
                </a:ext>
              </a:extLst>
            </p:cNvPr>
            <p:cNvSpPr txBox="1"/>
            <p:nvPr/>
          </p:nvSpPr>
          <p:spPr>
            <a:xfrm>
              <a:off x="7829279" y="3958195"/>
              <a:ext cx="2144487" cy="276999"/>
            </a:xfrm>
            <a:prstGeom prst="rect">
              <a:avLst/>
            </a:prstGeom>
            <a:noFill/>
          </p:spPr>
          <p:txBody>
            <a:bodyPr wrap="square" rtlCol="0">
              <a:spAutoFit/>
            </a:bodyPr>
            <a:lstStyle/>
            <a:p>
              <a:pP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8" name="TextBox 7">
              <a:extLst>
                <a:ext uri="{FF2B5EF4-FFF2-40B4-BE49-F238E27FC236}">
                  <a16:creationId xmlns:a16="http://schemas.microsoft.com/office/drawing/2014/main" id="{9B6CCB8D-24BF-4794-9FB1-5521D4402D50}"/>
                </a:ext>
              </a:extLst>
            </p:cNvPr>
            <p:cNvSpPr txBox="1"/>
            <p:nvPr/>
          </p:nvSpPr>
          <p:spPr>
            <a:xfrm>
              <a:off x="7824192" y="4229417"/>
              <a:ext cx="2149574" cy="646331"/>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9" name="그룹 7">
            <a:extLst>
              <a:ext uri="{FF2B5EF4-FFF2-40B4-BE49-F238E27FC236}">
                <a16:creationId xmlns:a16="http://schemas.microsoft.com/office/drawing/2014/main" id="{10529CD7-A7EF-4BE0-8AC6-7B99CDD5FA89}"/>
              </a:ext>
            </a:extLst>
          </p:cNvPr>
          <p:cNvGrpSpPr/>
          <p:nvPr/>
        </p:nvGrpSpPr>
        <p:grpSpPr>
          <a:xfrm>
            <a:off x="783851" y="2335252"/>
            <a:ext cx="3012300" cy="917553"/>
            <a:chOff x="2146226" y="2275034"/>
            <a:chExt cx="2149574" cy="917553"/>
          </a:xfrm>
        </p:grpSpPr>
        <p:sp>
          <p:nvSpPr>
            <p:cNvPr id="10" name="TextBox 9">
              <a:extLst>
                <a:ext uri="{FF2B5EF4-FFF2-40B4-BE49-F238E27FC236}">
                  <a16:creationId xmlns:a16="http://schemas.microsoft.com/office/drawing/2014/main" id="{AA005837-4EF8-4F41-B267-4D3230B3CF44}"/>
                </a:ext>
              </a:extLst>
            </p:cNvPr>
            <p:cNvSpPr txBox="1"/>
            <p:nvPr/>
          </p:nvSpPr>
          <p:spPr>
            <a:xfrm>
              <a:off x="2146226" y="2275034"/>
              <a:ext cx="2149574" cy="276999"/>
            </a:xfrm>
            <a:prstGeom prst="rect">
              <a:avLst/>
            </a:prstGeom>
            <a:noFill/>
          </p:spPr>
          <p:txBody>
            <a:bodyPr wrap="square" rtlCol="0">
              <a:spAutoFit/>
            </a:bodyPr>
            <a:lstStyle/>
            <a:p>
              <a:pPr algn="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1" name="TextBox 10">
              <a:extLst>
                <a:ext uri="{FF2B5EF4-FFF2-40B4-BE49-F238E27FC236}">
                  <a16:creationId xmlns:a16="http://schemas.microsoft.com/office/drawing/2014/main" id="{8F8789D4-C246-482D-9B20-C115F0205414}"/>
                </a:ext>
              </a:extLst>
            </p:cNvPr>
            <p:cNvSpPr txBox="1"/>
            <p:nvPr/>
          </p:nvSpPr>
          <p:spPr>
            <a:xfrm>
              <a:off x="2146226" y="2546256"/>
              <a:ext cx="2149574" cy="646331"/>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2" name="그룹 8">
            <a:extLst>
              <a:ext uri="{FF2B5EF4-FFF2-40B4-BE49-F238E27FC236}">
                <a16:creationId xmlns:a16="http://schemas.microsoft.com/office/drawing/2014/main" id="{DFBECA2D-E65B-408C-8D4E-5FBBF74B0953}"/>
              </a:ext>
            </a:extLst>
          </p:cNvPr>
          <p:cNvGrpSpPr/>
          <p:nvPr/>
        </p:nvGrpSpPr>
        <p:grpSpPr>
          <a:xfrm>
            <a:off x="776734" y="4378474"/>
            <a:ext cx="3012300" cy="917553"/>
            <a:chOff x="2146226" y="3953240"/>
            <a:chExt cx="2149574" cy="917553"/>
          </a:xfrm>
        </p:grpSpPr>
        <p:sp>
          <p:nvSpPr>
            <p:cNvPr id="13" name="TextBox 12">
              <a:extLst>
                <a:ext uri="{FF2B5EF4-FFF2-40B4-BE49-F238E27FC236}">
                  <a16:creationId xmlns:a16="http://schemas.microsoft.com/office/drawing/2014/main" id="{CEFD231F-BE00-4666-8FD6-E80E9552270C}"/>
                </a:ext>
              </a:extLst>
            </p:cNvPr>
            <p:cNvSpPr txBox="1"/>
            <p:nvPr/>
          </p:nvSpPr>
          <p:spPr>
            <a:xfrm>
              <a:off x="2146226" y="3953240"/>
              <a:ext cx="2149574" cy="276999"/>
            </a:xfrm>
            <a:prstGeom prst="rect">
              <a:avLst/>
            </a:prstGeom>
            <a:noFill/>
          </p:spPr>
          <p:txBody>
            <a:bodyPr wrap="square" rtlCol="0">
              <a:spAutoFit/>
            </a:bodyPr>
            <a:lstStyle/>
            <a:p>
              <a:pPr algn="r" rtl="1"/>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3F4CEDA1-13C3-44E8-A5D1-BC6FDD6ECCE1}"/>
                </a:ext>
              </a:extLst>
            </p:cNvPr>
            <p:cNvSpPr txBox="1"/>
            <p:nvPr/>
          </p:nvSpPr>
          <p:spPr>
            <a:xfrm>
              <a:off x="2146226" y="4224462"/>
              <a:ext cx="2149574" cy="646331"/>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5" name="그룹 10">
            <a:extLst>
              <a:ext uri="{FF2B5EF4-FFF2-40B4-BE49-F238E27FC236}">
                <a16:creationId xmlns:a16="http://schemas.microsoft.com/office/drawing/2014/main" id="{CC337E20-10CE-4EC4-8F82-149D146E7CAF}"/>
              </a:ext>
            </a:extLst>
          </p:cNvPr>
          <p:cNvGrpSpPr/>
          <p:nvPr/>
        </p:nvGrpSpPr>
        <p:grpSpPr>
          <a:xfrm>
            <a:off x="5341082" y="3605813"/>
            <a:ext cx="1505967" cy="697434"/>
            <a:chOff x="5341081" y="3605810"/>
            <a:chExt cx="1505967" cy="697434"/>
          </a:xfrm>
        </p:grpSpPr>
        <p:sp>
          <p:nvSpPr>
            <p:cNvPr id="16" name="TextBox 15">
              <a:extLst>
                <a:ext uri="{FF2B5EF4-FFF2-40B4-BE49-F238E27FC236}">
                  <a16:creationId xmlns:a16="http://schemas.microsoft.com/office/drawing/2014/main" id="{57F15245-D106-44AB-A750-6B70D802877E}"/>
                </a:ext>
              </a:extLst>
            </p:cNvPr>
            <p:cNvSpPr txBox="1"/>
            <p:nvPr/>
          </p:nvSpPr>
          <p:spPr>
            <a:xfrm>
              <a:off x="5341081" y="3605810"/>
              <a:ext cx="1505967" cy="276999"/>
            </a:xfrm>
            <a:prstGeom prst="rect">
              <a:avLst/>
            </a:prstGeom>
            <a:noFill/>
          </p:spPr>
          <p:txBody>
            <a:bodyPr wrap="square" rtlCol="0">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7" name="TextBox 16">
              <a:extLst>
                <a:ext uri="{FF2B5EF4-FFF2-40B4-BE49-F238E27FC236}">
                  <a16:creationId xmlns:a16="http://schemas.microsoft.com/office/drawing/2014/main" id="{DDFAE23A-A3D4-4315-980A-2E2F43658A3D}"/>
                </a:ext>
              </a:extLst>
            </p:cNvPr>
            <p:cNvSpPr txBox="1"/>
            <p:nvPr/>
          </p:nvSpPr>
          <p:spPr>
            <a:xfrm>
              <a:off x="5341081" y="3841579"/>
              <a:ext cx="1505967" cy="461665"/>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أكتب نص</a:t>
              </a:r>
              <a:b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b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يشرح المحتوى</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119340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aphicFrame>
        <p:nvGraphicFramePr>
          <p:cNvPr id="3" name="Chart 2">
            <a:extLst>
              <a:ext uri="{FF2B5EF4-FFF2-40B4-BE49-F238E27FC236}">
                <a16:creationId xmlns:a16="http://schemas.microsoft.com/office/drawing/2014/main" id="{C563A504-D0DC-450B-8926-44114A9E2DC8}"/>
              </a:ext>
            </a:extLst>
          </p:cNvPr>
          <p:cNvGraphicFramePr/>
          <p:nvPr>
            <p:extLst>
              <p:ext uri="{D42A27DB-BD31-4B8C-83A1-F6EECF244321}">
                <p14:modId xmlns:p14="http://schemas.microsoft.com/office/powerpoint/2010/main" val="1883180295"/>
              </p:ext>
            </p:extLst>
          </p:nvPr>
        </p:nvGraphicFramePr>
        <p:xfrm>
          <a:off x="323529" y="1701658"/>
          <a:ext cx="5402159" cy="4420304"/>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97D34F6D-E63A-40EF-BFB5-80183A67D1BF}"/>
              </a:ext>
            </a:extLst>
          </p:cNvPr>
          <p:cNvSpPr/>
          <p:nvPr/>
        </p:nvSpPr>
        <p:spPr>
          <a:xfrm>
            <a:off x="6684363" y="2974837"/>
            <a:ext cx="45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dirty="0">
              <a:latin typeface="Ara Aqeeq Bold" panose="00000500000000000000" pitchFamily="2" charset="-78"/>
              <a:cs typeface="Ara Aqeeq Bold" panose="00000500000000000000" pitchFamily="2" charset="-78"/>
            </a:endParaRPr>
          </a:p>
        </p:txBody>
      </p:sp>
      <p:sp>
        <p:nvSpPr>
          <p:cNvPr id="14" name="Rectangle 13">
            <a:extLst>
              <a:ext uri="{FF2B5EF4-FFF2-40B4-BE49-F238E27FC236}">
                <a16:creationId xmlns:a16="http://schemas.microsoft.com/office/drawing/2014/main" id="{D7F92D4D-00FD-4744-90D1-2181F5C32995}"/>
              </a:ext>
            </a:extLst>
          </p:cNvPr>
          <p:cNvSpPr/>
          <p:nvPr/>
        </p:nvSpPr>
        <p:spPr>
          <a:xfrm>
            <a:off x="6684363" y="5841705"/>
            <a:ext cx="457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sz="2700" dirty="0">
              <a:latin typeface="Ara Aqeeq Bold" panose="00000500000000000000" pitchFamily="2" charset="-78"/>
              <a:cs typeface="Ara Aqeeq Bold" panose="00000500000000000000" pitchFamily="2" charset="-78"/>
            </a:endParaRPr>
          </a:p>
        </p:txBody>
      </p:sp>
      <p:sp>
        <p:nvSpPr>
          <p:cNvPr id="15" name="TextBox 5">
            <a:extLst>
              <a:ext uri="{FF2B5EF4-FFF2-40B4-BE49-F238E27FC236}">
                <a16:creationId xmlns:a16="http://schemas.microsoft.com/office/drawing/2014/main" id="{55E3859E-C191-4DEE-8BEB-DDB017BCBC83}"/>
              </a:ext>
            </a:extLst>
          </p:cNvPr>
          <p:cNvSpPr txBox="1"/>
          <p:nvPr/>
        </p:nvSpPr>
        <p:spPr>
          <a:xfrm>
            <a:off x="6684363" y="3255465"/>
            <a:ext cx="4747451" cy="461665"/>
          </a:xfrm>
          <a:prstGeom prst="rect">
            <a:avLst/>
          </a:prstGeom>
          <a:noFill/>
        </p:spPr>
        <p:txBody>
          <a:bodyPr wrap="square" rtlCol="0">
            <a:spAutoFit/>
          </a:bodyPr>
          <a:lstStyle/>
          <a:p>
            <a:pPr marL="171459" indent="-171459" algn="r" rtl="1">
              <a:buFont typeface="Arial" pitchFamily="34" charset="0"/>
              <a:buChar char="•"/>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6" name="TextBox 6">
            <a:extLst>
              <a:ext uri="{FF2B5EF4-FFF2-40B4-BE49-F238E27FC236}">
                <a16:creationId xmlns:a16="http://schemas.microsoft.com/office/drawing/2014/main" id="{019619D9-0499-4E40-83DC-979F2AEE6E87}"/>
              </a:ext>
            </a:extLst>
          </p:cNvPr>
          <p:cNvSpPr txBox="1"/>
          <p:nvPr/>
        </p:nvSpPr>
        <p:spPr>
          <a:xfrm>
            <a:off x="6684363" y="3905851"/>
            <a:ext cx="4747451" cy="461665"/>
          </a:xfrm>
          <a:prstGeom prst="rect">
            <a:avLst/>
          </a:prstGeom>
          <a:noFill/>
        </p:spPr>
        <p:txBody>
          <a:bodyPr wrap="square" rtlCol="0">
            <a:spAutoFit/>
          </a:bodyPr>
          <a:lstStyle/>
          <a:p>
            <a:pPr marL="171459" indent="-171459" algn="r" rtl="1">
              <a:buFont typeface="Arial" pitchFamily="34" charset="0"/>
              <a:buChar char="•"/>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7" name="TextBox 7">
            <a:extLst>
              <a:ext uri="{FF2B5EF4-FFF2-40B4-BE49-F238E27FC236}">
                <a16:creationId xmlns:a16="http://schemas.microsoft.com/office/drawing/2014/main" id="{24279FF8-DCD4-41EA-8453-0BB510E018C5}"/>
              </a:ext>
            </a:extLst>
          </p:cNvPr>
          <p:cNvSpPr txBox="1"/>
          <p:nvPr/>
        </p:nvSpPr>
        <p:spPr>
          <a:xfrm>
            <a:off x="6684363" y="4556235"/>
            <a:ext cx="4747451" cy="461665"/>
          </a:xfrm>
          <a:prstGeom prst="rect">
            <a:avLst/>
          </a:prstGeom>
          <a:noFill/>
        </p:spPr>
        <p:txBody>
          <a:bodyPr wrap="square" rtlCol="0">
            <a:spAutoFit/>
          </a:bodyPr>
          <a:lstStyle/>
          <a:p>
            <a:pPr marL="171459" indent="-171459" algn="r" rtl="1">
              <a:buFont typeface="Arial" pitchFamily="34" charset="0"/>
              <a:buChar char="•"/>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8" name="TextBox 8">
            <a:extLst>
              <a:ext uri="{FF2B5EF4-FFF2-40B4-BE49-F238E27FC236}">
                <a16:creationId xmlns:a16="http://schemas.microsoft.com/office/drawing/2014/main" id="{AA397237-7FE1-4A89-A175-129C2AF39F9F}"/>
              </a:ext>
            </a:extLst>
          </p:cNvPr>
          <p:cNvSpPr txBox="1"/>
          <p:nvPr/>
        </p:nvSpPr>
        <p:spPr>
          <a:xfrm>
            <a:off x="6684363" y="5206619"/>
            <a:ext cx="4747451" cy="461665"/>
          </a:xfrm>
          <a:prstGeom prst="rect">
            <a:avLst/>
          </a:prstGeom>
          <a:noFill/>
        </p:spPr>
        <p:txBody>
          <a:bodyPr wrap="square" rtlCol="0">
            <a:spAutoFit/>
          </a:bodyPr>
          <a:lstStyle/>
          <a:p>
            <a:pPr marL="171459" indent="-171459" algn="r" rtl="1">
              <a:buFont typeface="Arial" pitchFamily="34" charset="0"/>
              <a:buChar char="•"/>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nvGrpSpPr>
          <p:cNvPr id="19" name="그룹 7">
            <a:extLst>
              <a:ext uri="{FF2B5EF4-FFF2-40B4-BE49-F238E27FC236}">
                <a16:creationId xmlns:a16="http://schemas.microsoft.com/office/drawing/2014/main" id="{D7076FDC-E40F-48E1-866E-9E8E26578800}"/>
              </a:ext>
            </a:extLst>
          </p:cNvPr>
          <p:cNvGrpSpPr/>
          <p:nvPr/>
        </p:nvGrpSpPr>
        <p:grpSpPr>
          <a:xfrm>
            <a:off x="6684363" y="1642678"/>
            <a:ext cx="4747451" cy="1006372"/>
            <a:chOff x="909865" y="1742886"/>
            <a:chExt cx="3672408" cy="1006372"/>
          </a:xfrm>
        </p:grpSpPr>
        <p:sp>
          <p:nvSpPr>
            <p:cNvPr id="20" name="TextBox 10">
              <a:extLst>
                <a:ext uri="{FF2B5EF4-FFF2-40B4-BE49-F238E27FC236}">
                  <a16:creationId xmlns:a16="http://schemas.microsoft.com/office/drawing/2014/main" id="{DAE57CB0-EBDA-4BBF-AC6A-A0CA74DDC09B}"/>
                </a:ext>
              </a:extLst>
            </p:cNvPr>
            <p:cNvSpPr txBox="1"/>
            <p:nvPr/>
          </p:nvSpPr>
          <p:spPr>
            <a:xfrm>
              <a:off x="909865" y="1742886"/>
              <a:ext cx="3672408" cy="338554"/>
            </a:xfrm>
            <a:prstGeom prst="rect">
              <a:avLst/>
            </a:prstGeom>
            <a:noFill/>
          </p:spPr>
          <p:txBody>
            <a:bodyPr wrap="square" rtlCol="0">
              <a:spAutoFit/>
            </a:bodyPr>
            <a:lstStyle/>
            <a:p>
              <a:pPr algn="r"/>
              <a:r>
                <a:rPr lang="ar-DZ" altLang="ko-KR" sz="1600" b="1" dirty="0">
                  <a:solidFill>
                    <a:schemeClr val="accent1"/>
                  </a:solidFill>
                  <a:latin typeface="Ara Aqeeq Bold" panose="00000500000000000000" pitchFamily="2" charset="-78"/>
                  <a:cs typeface="Ara Aqeeq Bold" panose="00000500000000000000" pitchFamily="2" charset="-78"/>
                </a:rPr>
                <a:t>عرض بوربوينت حديث</a:t>
              </a:r>
              <a:endParaRPr lang="ko-KR" altLang="en-US" sz="1600" b="1" dirty="0">
                <a:solidFill>
                  <a:schemeClr val="accent1"/>
                </a:solidFill>
                <a:latin typeface="Ara Aqeeq Bold" panose="00000500000000000000" pitchFamily="2" charset="-78"/>
                <a:cs typeface="Ara Aqeeq Bold" panose="00000500000000000000" pitchFamily="2" charset="-78"/>
              </a:endParaRPr>
            </a:p>
          </p:txBody>
        </p:sp>
        <p:sp>
          <p:nvSpPr>
            <p:cNvPr id="21" name="TextBox 11">
              <a:extLst>
                <a:ext uri="{FF2B5EF4-FFF2-40B4-BE49-F238E27FC236}">
                  <a16:creationId xmlns:a16="http://schemas.microsoft.com/office/drawing/2014/main" id="{CB75C128-9D52-4A2A-A567-BD4159AFAC91}"/>
                </a:ext>
              </a:extLst>
            </p:cNvPr>
            <p:cNvSpPr txBox="1"/>
            <p:nvPr/>
          </p:nvSpPr>
          <p:spPr>
            <a:xfrm>
              <a:off x="909865" y="2102927"/>
              <a:ext cx="3672408" cy="646331"/>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 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401886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3" grpId="0">
        <p:bldAsOne/>
      </p:bldGraphic>
      <p:bldP spid="13" grpId="0" animBg="1"/>
      <p:bldP spid="14" grpId="0" animBg="1"/>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F0A908-22CA-4918-A58F-E4B739FC7507}"/>
              </a:ext>
            </a:extLst>
          </p:cNvPr>
          <p:cNvSpPr txBox="1"/>
          <p:nvPr/>
        </p:nvSpPr>
        <p:spPr>
          <a:xfrm>
            <a:off x="4355375" y="323259"/>
            <a:ext cx="3568440" cy="1569660"/>
          </a:xfrm>
          <a:prstGeom prst="rect">
            <a:avLst/>
          </a:prstGeom>
          <a:noFill/>
        </p:spPr>
        <p:txBody>
          <a:bodyPr wrap="square" rtlCol="0" anchor="ctr">
            <a:spAutoFit/>
          </a:bodyPr>
          <a:lstStyle/>
          <a:p>
            <a:pPr algn="r" rtl="1"/>
            <a:r>
              <a:rPr lang="ar-DZ" altLang="ko-KR" sz="4800" b="1" dirty="0">
                <a:solidFill>
                  <a:schemeClr val="bg1"/>
                </a:solidFill>
                <a:latin typeface="Ara Aqeeq Bold" panose="00000500000000000000" pitchFamily="2" charset="-78"/>
                <a:cs typeface="Ara Aqeeq Bold" panose="00000500000000000000" pitchFamily="2" charset="-78"/>
              </a:rPr>
              <a:t>عنوان</a:t>
            </a:r>
            <a:endParaRPr lang="en-US" altLang="ko-KR" sz="4800" b="1" dirty="0">
              <a:solidFill>
                <a:schemeClr val="bg1"/>
              </a:solidFill>
              <a:latin typeface="Ara Aqeeq Bold" panose="00000500000000000000" pitchFamily="2" charset="-78"/>
              <a:cs typeface="Ara Aqeeq Bold" panose="00000500000000000000" pitchFamily="2" charset="-78"/>
            </a:endParaRPr>
          </a:p>
          <a:p>
            <a:pPr algn="r"/>
            <a:r>
              <a:rPr lang="ar-DZ" altLang="ko-KR" sz="4800" b="1" dirty="0">
                <a:solidFill>
                  <a:schemeClr val="bg1"/>
                </a:solidFill>
                <a:latin typeface="Ara Aqeeq Bold" panose="00000500000000000000" pitchFamily="2" charset="-78"/>
                <a:cs typeface="Ara Aqeeq Bold" panose="00000500000000000000" pitchFamily="2" charset="-78"/>
              </a:rPr>
              <a:t>أساسي</a:t>
            </a:r>
            <a:endParaRPr lang="ko-KR" altLang="en-US" sz="4800" b="1" dirty="0">
              <a:solidFill>
                <a:schemeClr val="bg1"/>
              </a:solidFill>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DE19DEE8-247F-47F5-962D-ECAFB1A08DDB}"/>
              </a:ext>
            </a:extLst>
          </p:cNvPr>
          <p:cNvSpPr txBox="1"/>
          <p:nvPr/>
        </p:nvSpPr>
        <p:spPr>
          <a:xfrm>
            <a:off x="4525509" y="2841238"/>
            <a:ext cx="3568439" cy="430887"/>
          </a:xfrm>
          <a:prstGeom prst="rect">
            <a:avLst/>
          </a:prstGeom>
          <a:noFill/>
        </p:spPr>
        <p:txBody>
          <a:bodyPr wrap="square" rtlCol="0" anchor="ctr">
            <a:spAutoFit/>
          </a:bodyPr>
          <a:lstStyle/>
          <a:p>
            <a:pPr algn="r"/>
            <a:r>
              <a:rPr lang="ar-DZ" altLang="ko-KR" sz="1100" dirty="0">
                <a:solidFill>
                  <a:schemeClr val="bg1"/>
                </a:solidFill>
                <a:latin typeface="Ara Aqeeq Bold" panose="00000500000000000000" pitchFamily="2" charset="-78"/>
                <a:cs typeface="Ara Aqeeq Bold" panose="00000500000000000000" pitchFamily="2" charset="-78"/>
              </a:rPr>
              <a:t>أكتب هنا نص ثانوي يخدم الص الأساسي</a:t>
            </a:r>
            <a:endParaRPr lang="en-US" altLang="ko-KR" sz="1100" dirty="0">
              <a:solidFill>
                <a:schemeClr val="bg1"/>
              </a:solidFill>
              <a:latin typeface="Ara Aqeeq Bold" panose="00000500000000000000" pitchFamily="2" charset="-78"/>
              <a:cs typeface="Ara Aqeeq Bold" panose="00000500000000000000" pitchFamily="2" charset="-78"/>
            </a:endParaRPr>
          </a:p>
          <a:p>
            <a:pPr algn="r"/>
            <a:r>
              <a:rPr lang="ar-DZ" altLang="ko-KR" sz="1100" dirty="0">
                <a:solidFill>
                  <a:schemeClr val="bg1"/>
                </a:solidFill>
                <a:latin typeface="Ara Aqeeq Bold" panose="00000500000000000000" pitchFamily="2" charset="-78"/>
                <a:cs typeface="Ara Aqeeq Bold" panose="00000500000000000000" pitchFamily="2" charset="-78"/>
              </a:rPr>
              <a:t>أكتب هنا نص ثانوي يخدم الص الأساسي</a:t>
            </a:r>
            <a:endParaRPr lang="en-US" altLang="ko-KR" sz="1100" dirty="0">
              <a:solidFill>
                <a:schemeClr val="bg1"/>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73EF65D1-519D-4C0B-8689-07D83C49C83D}"/>
              </a:ext>
            </a:extLst>
          </p:cNvPr>
          <p:cNvSpPr txBox="1"/>
          <p:nvPr/>
        </p:nvSpPr>
        <p:spPr>
          <a:xfrm>
            <a:off x="4355373" y="2010241"/>
            <a:ext cx="3568440" cy="830997"/>
          </a:xfrm>
          <a:prstGeom prst="rect">
            <a:avLst/>
          </a:prstGeom>
          <a:noFill/>
        </p:spPr>
        <p:txBody>
          <a:bodyPr wrap="square" rtlCol="0" anchor="ctr">
            <a:spAutoFit/>
          </a:bodyPr>
          <a:lstStyle/>
          <a:p>
            <a:pPr algn="r"/>
            <a:r>
              <a:rPr lang="en-GB" altLang="ko-KR" sz="2400" dirty="0">
                <a:solidFill>
                  <a:schemeClr val="bg1"/>
                </a:solidFill>
                <a:latin typeface="Ara Aqeeq Bold" panose="00000500000000000000" pitchFamily="2" charset="-78"/>
                <a:cs typeface="Ara Aqeeq Bold" panose="00000500000000000000" pitchFamily="2" charset="-78"/>
              </a:rPr>
              <a:t> </a:t>
            </a:r>
            <a:r>
              <a:rPr lang="ar-DZ" altLang="ko-KR" sz="2400" dirty="0">
                <a:solidFill>
                  <a:schemeClr val="bg1"/>
                </a:solidFill>
                <a:latin typeface="Ara Aqeeq Bold" panose="00000500000000000000" pitchFamily="2" charset="-78"/>
                <a:cs typeface="Ara Aqeeq Bold" panose="00000500000000000000" pitchFamily="2" charset="-78"/>
              </a:rPr>
              <a:t>أكتب هنا</a:t>
            </a:r>
          </a:p>
          <a:p>
            <a:pPr algn="r"/>
            <a:r>
              <a:rPr lang="ar-DZ" altLang="ko-KR" sz="2400" dirty="0">
                <a:solidFill>
                  <a:schemeClr val="bg1"/>
                </a:solidFill>
                <a:latin typeface="Ara Aqeeq Bold" panose="00000500000000000000" pitchFamily="2" charset="-78"/>
                <a:cs typeface="Ara Aqeeq Bold" panose="00000500000000000000" pitchFamily="2" charset="-78"/>
              </a:rPr>
              <a:t>نص مساعد</a:t>
            </a:r>
            <a:endParaRPr lang="ko-KR" altLang="en-US" sz="2400" dirty="0">
              <a:solidFill>
                <a:schemeClr val="bg1"/>
              </a:solidFill>
              <a:latin typeface="Ara Aqeeq Bold" panose="00000500000000000000" pitchFamily="2" charset="-78"/>
              <a:cs typeface="Ara Aqeeq Bold" panose="00000500000000000000" pitchFamily="2" charset="-78"/>
            </a:endParaRPr>
          </a:p>
        </p:txBody>
      </p:sp>
      <p:sp>
        <p:nvSpPr>
          <p:cNvPr id="11" name="TextBox 10">
            <a:extLst>
              <a:ext uri="{FF2B5EF4-FFF2-40B4-BE49-F238E27FC236}">
                <a16:creationId xmlns:a16="http://schemas.microsoft.com/office/drawing/2014/main" id="{A39A3D67-93F9-46DD-9F42-471D8E743DE1}"/>
              </a:ext>
            </a:extLst>
          </p:cNvPr>
          <p:cNvSpPr txBox="1"/>
          <p:nvPr/>
        </p:nvSpPr>
        <p:spPr>
          <a:xfrm>
            <a:off x="425885" y="2945105"/>
            <a:ext cx="3686265" cy="1569660"/>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 يمكنك ببساطة إقناع جمهورك وإضافة لمسة فريدة وجاذبية لعروضك التقديمية. يمكنك ببساطة إقناع جمهورك وإضافة لمسة فريدة وجاذبية لعروضك التقديمية. من السهل تغيير الألوان والصور والنص. آمل وأعتقد أن هذا النموذج سيوفر وقتك ومالك وسمعتك. آمل وأعتقد أن هذا النموذج سيوفر وقتك ومالك وسمعتك.</a:t>
            </a:r>
            <a:endParaRPr lang="en-US" altLang="ko-KR" sz="1200" dirty="0">
              <a:solidFill>
                <a:schemeClr val="bg1"/>
              </a:solidFill>
              <a:latin typeface="Ara Aqeeq Bold" panose="00000500000000000000" pitchFamily="2" charset="-78"/>
              <a:cs typeface="Ara Aqeeq Bold" panose="00000500000000000000" pitchFamily="2" charset="-78"/>
            </a:endParaRPr>
          </a:p>
        </p:txBody>
      </p:sp>
      <p:sp>
        <p:nvSpPr>
          <p:cNvPr id="12" name="TextBox 11">
            <a:extLst>
              <a:ext uri="{FF2B5EF4-FFF2-40B4-BE49-F238E27FC236}">
                <a16:creationId xmlns:a16="http://schemas.microsoft.com/office/drawing/2014/main" id="{02E0E403-E4E7-45D3-819E-9A63B21449F6}"/>
              </a:ext>
            </a:extLst>
          </p:cNvPr>
          <p:cNvSpPr txBox="1"/>
          <p:nvPr/>
        </p:nvSpPr>
        <p:spPr>
          <a:xfrm>
            <a:off x="909240" y="4906255"/>
            <a:ext cx="3046452" cy="461665"/>
          </a:xfrm>
          <a:prstGeom prst="rect">
            <a:avLst/>
          </a:prstGeom>
          <a:noFill/>
        </p:spPr>
        <p:txBody>
          <a:bodyPr wrap="square" lIns="108000" rIns="108000" rtlCol="0">
            <a:spAutoFit/>
          </a:bodyPr>
          <a:lstStyle/>
          <a:p>
            <a:pPr marL="171450" indent="-171450" algn="r" rtl="1">
              <a:buFont typeface="Wingdings" panose="05000000000000000000" pitchFamily="2" charset="2"/>
              <a:buChar char="ü"/>
            </a:pP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bg1"/>
              </a:solidFill>
              <a:latin typeface="Ara Aqeeq Bold" panose="00000500000000000000" pitchFamily="2" charset="-78"/>
              <a:ea typeface="FZShuTi" pitchFamily="2" charset="-122"/>
              <a:cs typeface="Ara Aqeeq Bold" panose="00000500000000000000" pitchFamily="2" charset="-78"/>
            </a:endParaRPr>
          </a:p>
        </p:txBody>
      </p:sp>
      <p:sp>
        <p:nvSpPr>
          <p:cNvPr id="13" name="TextBox 12">
            <a:extLst>
              <a:ext uri="{FF2B5EF4-FFF2-40B4-BE49-F238E27FC236}">
                <a16:creationId xmlns:a16="http://schemas.microsoft.com/office/drawing/2014/main" id="{4EC39AA8-7863-4FC2-953D-92CD4873512F}"/>
              </a:ext>
            </a:extLst>
          </p:cNvPr>
          <p:cNvSpPr txBox="1"/>
          <p:nvPr/>
        </p:nvSpPr>
        <p:spPr>
          <a:xfrm>
            <a:off x="909240" y="5799035"/>
            <a:ext cx="3046452" cy="461665"/>
          </a:xfrm>
          <a:prstGeom prst="rect">
            <a:avLst/>
          </a:prstGeom>
          <a:noFill/>
        </p:spPr>
        <p:txBody>
          <a:bodyPr wrap="square" lIns="108000" rIns="108000" rtlCol="0">
            <a:spAutoFit/>
          </a:bodyPr>
          <a:lstStyle/>
          <a:p>
            <a:pPr marL="171450" indent="-171450" algn="r" rtl="1">
              <a:buFont typeface="Wingdings" panose="05000000000000000000" pitchFamily="2" charset="2"/>
              <a:buChar char="ü"/>
            </a:pP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bg1"/>
              </a:solidFill>
              <a:latin typeface="Ara Aqeeq Bold" panose="00000500000000000000" pitchFamily="2" charset="-78"/>
              <a:ea typeface="FZShuTi" pitchFamily="2" charset="-122"/>
              <a:cs typeface="Ara Aqeeq Bold" panose="00000500000000000000" pitchFamily="2" charset="-78"/>
            </a:endParaRPr>
          </a:p>
        </p:txBody>
      </p:sp>
    </p:spTree>
    <p:extLst>
      <p:ext uri="{BB962C8B-B14F-4D97-AF65-F5344CB8AC3E}">
        <p14:creationId xmlns:p14="http://schemas.microsoft.com/office/powerpoint/2010/main" val="2473585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3" name="Group 2">
            <a:extLst>
              <a:ext uri="{FF2B5EF4-FFF2-40B4-BE49-F238E27FC236}">
                <a16:creationId xmlns:a16="http://schemas.microsoft.com/office/drawing/2014/main" id="{F3D82DB0-8C89-4AEF-A6B8-A4CAF67D456F}"/>
              </a:ext>
            </a:extLst>
          </p:cNvPr>
          <p:cNvGrpSpPr/>
          <p:nvPr/>
        </p:nvGrpSpPr>
        <p:grpSpPr>
          <a:xfrm>
            <a:off x="6091073" y="2057254"/>
            <a:ext cx="6104901" cy="3704733"/>
            <a:chOff x="4567071" y="1844824"/>
            <a:chExt cx="6113041" cy="3704733"/>
          </a:xfrm>
        </p:grpSpPr>
        <p:sp>
          <p:nvSpPr>
            <p:cNvPr id="4" name="Rectangle 4">
              <a:extLst>
                <a:ext uri="{FF2B5EF4-FFF2-40B4-BE49-F238E27FC236}">
                  <a16:creationId xmlns:a16="http://schemas.microsoft.com/office/drawing/2014/main" id="{98730CBB-EB8D-41DC-80D1-8AB194544F22}"/>
                </a:ext>
              </a:extLst>
            </p:cNvPr>
            <p:cNvSpPr/>
            <p:nvPr/>
          </p:nvSpPr>
          <p:spPr>
            <a:xfrm>
              <a:off x="4580881" y="3930857"/>
              <a:ext cx="1676901"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 name="connsiteX0" fmla="*/ 0 w 1676901"/>
                <a:gd name="connsiteY0" fmla="*/ 0 h 1592067"/>
                <a:gd name="connsiteX1" fmla="*/ 1676901 w 1676901"/>
                <a:gd name="connsiteY1" fmla="*/ 745725 h 1592067"/>
                <a:gd name="connsiteX2" fmla="*/ 1659133 w 1676901"/>
                <a:gd name="connsiteY2" fmla="*/ 1592067 h 1592067"/>
                <a:gd name="connsiteX3" fmla="*/ 0 w 1676901"/>
                <a:gd name="connsiteY3" fmla="*/ 100620 h 1592067"/>
                <a:gd name="connsiteX4" fmla="*/ 0 w 1676901"/>
                <a:gd name="connsiteY4" fmla="*/ 0 h 1592067"/>
                <a:gd name="connsiteX0" fmla="*/ 0 w 1676901"/>
                <a:gd name="connsiteY0" fmla="*/ 0 h 1592067"/>
                <a:gd name="connsiteX1" fmla="*/ 1676901 w 1676901"/>
                <a:gd name="connsiteY1" fmla="*/ 745725 h 1592067"/>
                <a:gd name="connsiteX2" fmla="*/ 1668023 w 1676901"/>
                <a:gd name="connsiteY2" fmla="*/ 1592067 h 1592067"/>
                <a:gd name="connsiteX3" fmla="*/ 0 w 1676901"/>
                <a:gd name="connsiteY3" fmla="*/ 100620 h 1592067"/>
                <a:gd name="connsiteX4" fmla="*/ 0 w 1676901"/>
                <a:gd name="connsiteY4" fmla="*/ 0 h 1592067"/>
                <a:gd name="connsiteX0" fmla="*/ 0 w 1676901"/>
                <a:gd name="connsiteY0" fmla="*/ 0 h 1600945"/>
                <a:gd name="connsiteX1" fmla="*/ 1676901 w 1676901"/>
                <a:gd name="connsiteY1" fmla="*/ 745725 h 1600945"/>
                <a:gd name="connsiteX2" fmla="*/ 1668023 w 1676901"/>
                <a:gd name="connsiteY2" fmla="*/ 1600945 h 1600945"/>
                <a:gd name="connsiteX3" fmla="*/ 0 w 1676901"/>
                <a:gd name="connsiteY3" fmla="*/ 100620 h 1600945"/>
                <a:gd name="connsiteX4" fmla="*/ 0 w 1676901"/>
                <a:gd name="connsiteY4" fmla="*/ 0 h 1600945"/>
                <a:gd name="connsiteX0" fmla="*/ 0 w 1676901"/>
                <a:gd name="connsiteY0" fmla="*/ 0 h 1618700"/>
                <a:gd name="connsiteX1" fmla="*/ 1676901 w 1676901"/>
                <a:gd name="connsiteY1" fmla="*/ 745725 h 1618700"/>
                <a:gd name="connsiteX2" fmla="*/ 1668023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3" y="1333627"/>
                    <a:pt x="1668023" y="1618700"/>
                  </a:cubicBezTo>
                  <a:lnTo>
                    <a:pt x="0" y="100620"/>
                  </a:lnTo>
                  <a:lnTo>
                    <a:pt x="0" y="0"/>
                  </a:lnTo>
                  <a:close/>
                </a:path>
              </a:pathLst>
            </a:custGeom>
            <a:gradFill flip="none" rotWithShape="1">
              <a:gsLst>
                <a:gs pos="35000">
                  <a:schemeClr val="accent2">
                    <a:alpha val="0"/>
                  </a:schemeClr>
                </a:gs>
                <a:gs pos="80000">
                  <a:schemeClr val="accent2">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5" name="Rectangle 4">
              <a:extLst>
                <a:ext uri="{FF2B5EF4-FFF2-40B4-BE49-F238E27FC236}">
                  <a16:creationId xmlns:a16="http://schemas.microsoft.com/office/drawing/2014/main" id="{4A98AE84-656D-4728-9472-0B81E41A2617}"/>
                </a:ext>
              </a:extLst>
            </p:cNvPr>
            <p:cNvSpPr/>
            <p:nvPr/>
          </p:nvSpPr>
          <p:spPr>
            <a:xfrm>
              <a:off x="4572000" y="3731342"/>
              <a:ext cx="1676901"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adFill flip="none" rotWithShape="1">
              <a:gsLst>
                <a:gs pos="50000">
                  <a:schemeClr val="accent2">
                    <a:alpha val="0"/>
                  </a:schemeClr>
                </a:gs>
                <a:gs pos="80000">
                  <a:schemeClr val="accent2">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6" name="Rectangle 5">
              <a:extLst>
                <a:ext uri="{FF2B5EF4-FFF2-40B4-BE49-F238E27FC236}">
                  <a16:creationId xmlns:a16="http://schemas.microsoft.com/office/drawing/2014/main" id="{F6AAE3FC-EF17-49F9-A877-0A3D03BF8675}"/>
                </a:ext>
              </a:extLst>
            </p:cNvPr>
            <p:cNvSpPr/>
            <p:nvPr/>
          </p:nvSpPr>
          <p:spPr>
            <a:xfrm>
              <a:off x="6228184" y="1844824"/>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7" name="Rectangle 4">
              <a:extLst>
                <a:ext uri="{FF2B5EF4-FFF2-40B4-BE49-F238E27FC236}">
                  <a16:creationId xmlns:a16="http://schemas.microsoft.com/office/drawing/2014/main" id="{4AC69767-9374-4A32-9A60-B196517D948D}"/>
                </a:ext>
              </a:extLst>
            </p:cNvPr>
            <p:cNvSpPr/>
            <p:nvPr/>
          </p:nvSpPr>
          <p:spPr>
            <a:xfrm>
              <a:off x="4577918" y="1844826"/>
              <a:ext cx="1668022" cy="1822884"/>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02959 h 1812454"/>
                <a:gd name="connsiteX1" fmla="*/ 1657230 w 1668022"/>
                <a:gd name="connsiteY1" fmla="*/ 0 h 1812454"/>
                <a:gd name="connsiteX2" fmla="*/ 1668022 w 1668022"/>
                <a:gd name="connsiteY2" fmla="*/ 844787 h 1812454"/>
                <a:gd name="connsiteX3" fmla="*/ 35511 w 1668022"/>
                <a:gd name="connsiteY3" fmla="*/ 1812454 h 1812454"/>
                <a:gd name="connsiteX4" fmla="*/ 0 w 1668022"/>
                <a:gd name="connsiteY4" fmla="*/ 1702959 h 1812454"/>
                <a:gd name="connsiteX0" fmla="*/ 0 w 1668022"/>
                <a:gd name="connsiteY0" fmla="*/ 1720343 h 1829838"/>
                <a:gd name="connsiteX1" fmla="*/ 1664192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68022"/>
                <a:gd name="connsiteY0" fmla="*/ 1713389 h 1822884"/>
                <a:gd name="connsiteX1" fmla="*/ 1664192 w 1668022"/>
                <a:gd name="connsiteY1" fmla="*/ 0 h 1822884"/>
                <a:gd name="connsiteX2" fmla="*/ 1668022 w 1668022"/>
                <a:gd name="connsiteY2" fmla="*/ 855217 h 1822884"/>
                <a:gd name="connsiteX3" fmla="*/ 35511 w 1668022"/>
                <a:gd name="connsiteY3" fmla="*/ 1822884 h 1822884"/>
                <a:gd name="connsiteX4" fmla="*/ 0 w 1668022"/>
                <a:gd name="connsiteY4" fmla="*/ 1713389 h 18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022" h="1822884">
                  <a:moveTo>
                    <a:pt x="0" y="1713389"/>
                  </a:moveTo>
                  <a:lnTo>
                    <a:pt x="1664192" y="0"/>
                  </a:lnTo>
                  <a:cubicBezTo>
                    <a:pt x="1665469" y="287390"/>
                    <a:pt x="1666745" y="567827"/>
                    <a:pt x="1668022" y="855217"/>
                  </a:cubicBezTo>
                  <a:lnTo>
                    <a:pt x="35511" y="1822884"/>
                  </a:lnTo>
                  <a:lnTo>
                    <a:pt x="0" y="1713389"/>
                  </a:lnTo>
                  <a:close/>
                </a:path>
              </a:pathLst>
            </a:custGeom>
            <a:gradFill flip="none" rotWithShape="1">
              <a:gsLst>
                <a:gs pos="35000">
                  <a:schemeClr val="accent2">
                    <a:alpha val="0"/>
                  </a:schemeClr>
                </a:gs>
                <a:gs pos="80000">
                  <a:schemeClr val="accent2">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8" name="Rectangle 7">
              <a:extLst>
                <a:ext uri="{FF2B5EF4-FFF2-40B4-BE49-F238E27FC236}">
                  <a16:creationId xmlns:a16="http://schemas.microsoft.com/office/drawing/2014/main" id="{F8953748-3BDE-4A40-AB9F-7C4B2631D26D}"/>
                </a:ext>
              </a:extLst>
            </p:cNvPr>
            <p:cNvSpPr/>
            <p:nvPr/>
          </p:nvSpPr>
          <p:spPr>
            <a:xfrm>
              <a:off x="6228184" y="2787832"/>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9" name="Rectangle 8">
              <a:extLst>
                <a:ext uri="{FF2B5EF4-FFF2-40B4-BE49-F238E27FC236}">
                  <a16:creationId xmlns:a16="http://schemas.microsoft.com/office/drawing/2014/main" id="{5FA22BD7-B0A6-4B1F-AB57-BB0D92C71D15}"/>
                </a:ext>
              </a:extLst>
            </p:cNvPr>
            <p:cNvSpPr/>
            <p:nvPr/>
          </p:nvSpPr>
          <p:spPr>
            <a:xfrm>
              <a:off x="6228184" y="3730840"/>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10" name="Rectangle 9">
              <a:extLst>
                <a:ext uri="{FF2B5EF4-FFF2-40B4-BE49-F238E27FC236}">
                  <a16:creationId xmlns:a16="http://schemas.microsoft.com/office/drawing/2014/main" id="{0B54CA86-EDED-4A5F-B621-B6895703D42D}"/>
                </a:ext>
              </a:extLst>
            </p:cNvPr>
            <p:cNvSpPr/>
            <p:nvPr/>
          </p:nvSpPr>
          <p:spPr>
            <a:xfrm>
              <a:off x="6228184" y="4673848"/>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11" name="Rectangle 4">
              <a:extLst>
                <a:ext uri="{FF2B5EF4-FFF2-40B4-BE49-F238E27FC236}">
                  <a16:creationId xmlns:a16="http://schemas.microsoft.com/office/drawing/2014/main" id="{9248A86A-3BA4-4063-B8BA-C904F6811415}"/>
                </a:ext>
              </a:extLst>
            </p:cNvPr>
            <p:cNvSpPr/>
            <p:nvPr/>
          </p:nvSpPr>
          <p:spPr>
            <a:xfrm>
              <a:off x="4567071" y="2791036"/>
              <a:ext cx="1685778"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68023" y="0"/>
                  </a:lnTo>
                  <a:lnTo>
                    <a:pt x="1685778" y="855218"/>
                  </a:lnTo>
                  <a:lnTo>
                    <a:pt x="8878" y="908486"/>
                  </a:lnTo>
                  <a:cubicBezTo>
                    <a:pt x="8878" y="573106"/>
                    <a:pt x="0" y="1240901"/>
                    <a:pt x="0" y="905521"/>
                  </a:cubicBezTo>
                  <a:close/>
                </a:path>
              </a:pathLst>
            </a:custGeom>
            <a:gradFill flip="none" rotWithShape="1">
              <a:gsLst>
                <a:gs pos="50000">
                  <a:schemeClr val="accent2">
                    <a:alpha val="0"/>
                  </a:schemeClr>
                </a:gs>
                <a:gs pos="80000">
                  <a:schemeClr val="accent2">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grpSp>
      <p:grpSp>
        <p:nvGrpSpPr>
          <p:cNvPr id="12" name="Group 11">
            <a:extLst>
              <a:ext uri="{FF2B5EF4-FFF2-40B4-BE49-F238E27FC236}">
                <a16:creationId xmlns:a16="http://schemas.microsoft.com/office/drawing/2014/main" id="{97CB2212-8327-466F-AA34-D386B8E42B07}"/>
              </a:ext>
            </a:extLst>
          </p:cNvPr>
          <p:cNvGrpSpPr/>
          <p:nvPr/>
        </p:nvGrpSpPr>
        <p:grpSpPr>
          <a:xfrm flipH="1">
            <a:off x="2020" y="2066674"/>
            <a:ext cx="6114323" cy="3702808"/>
            <a:chOff x="4474601" y="1837871"/>
            <a:chExt cx="6121796" cy="3702808"/>
          </a:xfrm>
        </p:grpSpPr>
        <p:sp>
          <p:nvSpPr>
            <p:cNvPr id="13" name="Rectangle 4">
              <a:extLst>
                <a:ext uri="{FF2B5EF4-FFF2-40B4-BE49-F238E27FC236}">
                  <a16:creationId xmlns:a16="http://schemas.microsoft.com/office/drawing/2014/main" id="{0BBEC5BA-9DB8-44BB-B5C9-7A6DD0818C26}"/>
                </a:ext>
              </a:extLst>
            </p:cNvPr>
            <p:cNvSpPr/>
            <p:nvPr/>
          </p:nvSpPr>
          <p:spPr>
            <a:xfrm>
              <a:off x="4488401" y="3921979"/>
              <a:ext cx="1676901"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2" y="1333627"/>
                    <a:pt x="1668022" y="1618700"/>
                  </a:cubicBezTo>
                  <a:lnTo>
                    <a:pt x="0" y="100620"/>
                  </a:lnTo>
                  <a:lnTo>
                    <a:pt x="0" y="0"/>
                  </a:lnTo>
                  <a:close/>
                </a:path>
              </a:pathLst>
            </a:custGeom>
            <a:gradFill flip="none" rotWithShape="1">
              <a:gsLst>
                <a:gs pos="35000">
                  <a:schemeClr val="accent1">
                    <a:alpha val="50000"/>
                  </a:schemeClr>
                </a:gs>
                <a:gs pos="80000">
                  <a:schemeClr val="accent1"/>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14" name="Rectangle 4">
              <a:extLst>
                <a:ext uri="{FF2B5EF4-FFF2-40B4-BE49-F238E27FC236}">
                  <a16:creationId xmlns:a16="http://schemas.microsoft.com/office/drawing/2014/main" id="{DE70E74F-5CD7-4D34-B960-353AE4D1CE83}"/>
                </a:ext>
              </a:extLst>
            </p:cNvPr>
            <p:cNvSpPr/>
            <p:nvPr/>
          </p:nvSpPr>
          <p:spPr>
            <a:xfrm>
              <a:off x="4479520" y="3731342"/>
              <a:ext cx="1676901"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adFill flip="none" rotWithShape="1">
              <a:gsLst>
                <a:gs pos="50000">
                  <a:schemeClr val="accent1">
                    <a:alpha val="85000"/>
                  </a:schemeClr>
                </a:gs>
                <a:gs pos="80000">
                  <a:schemeClr val="accent1"/>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15" name="Rectangle 14">
              <a:extLst>
                <a:ext uri="{FF2B5EF4-FFF2-40B4-BE49-F238E27FC236}">
                  <a16:creationId xmlns:a16="http://schemas.microsoft.com/office/drawing/2014/main" id="{7A869C57-0C54-433E-9E08-C7B55C3E5060}"/>
                </a:ext>
              </a:extLst>
            </p:cNvPr>
            <p:cNvSpPr/>
            <p:nvPr/>
          </p:nvSpPr>
          <p:spPr>
            <a:xfrm rot="10800000">
              <a:off x="6144963" y="1844824"/>
              <a:ext cx="445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16" name="Rectangle 4">
              <a:extLst>
                <a:ext uri="{FF2B5EF4-FFF2-40B4-BE49-F238E27FC236}">
                  <a16:creationId xmlns:a16="http://schemas.microsoft.com/office/drawing/2014/main" id="{A2D2F69C-B106-471A-ACE7-3C987B07A98F}"/>
                </a:ext>
              </a:extLst>
            </p:cNvPr>
            <p:cNvSpPr/>
            <p:nvPr/>
          </p:nvSpPr>
          <p:spPr>
            <a:xfrm>
              <a:off x="4485442" y="1837871"/>
              <a:ext cx="1670406" cy="1829838"/>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1">
                    <a:alpha val="50000"/>
                  </a:schemeClr>
                </a:gs>
                <a:gs pos="80000">
                  <a:schemeClr val="accent1"/>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17" name="Rectangle 16">
              <a:extLst>
                <a:ext uri="{FF2B5EF4-FFF2-40B4-BE49-F238E27FC236}">
                  <a16:creationId xmlns:a16="http://schemas.microsoft.com/office/drawing/2014/main" id="{0160D9C0-0F57-47B4-B627-5ABDFC229131}"/>
                </a:ext>
              </a:extLst>
            </p:cNvPr>
            <p:cNvSpPr/>
            <p:nvPr/>
          </p:nvSpPr>
          <p:spPr>
            <a:xfrm rot="10800000">
              <a:off x="6144962" y="2787832"/>
              <a:ext cx="445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18" name="Rectangle 17">
              <a:extLst>
                <a:ext uri="{FF2B5EF4-FFF2-40B4-BE49-F238E27FC236}">
                  <a16:creationId xmlns:a16="http://schemas.microsoft.com/office/drawing/2014/main" id="{C86EBDE5-99F7-4707-994B-1201375692FD}"/>
                </a:ext>
              </a:extLst>
            </p:cNvPr>
            <p:cNvSpPr/>
            <p:nvPr/>
          </p:nvSpPr>
          <p:spPr>
            <a:xfrm rot="10800000">
              <a:off x="6135715" y="3730840"/>
              <a:ext cx="445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19" name="Rectangle 18">
              <a:extLst>
                <a:ext uri="{FF2B5EF4-FFF2-40B4-BE49-F238E27FC236}">
                  <a16:creationId xmlns:a16="http://schemas.microsoft.com/office/drawing/2014/main" id="{7CC976CC-A82F-4938-BB14-F3248481FCC3}"/>
                </a:ext>
              </a:extLst>
            </p:cNvPr>
            <p:cNvSpPr/>
            <p:nvPr/>
          </p:nvSpPr>
          <p:spPr>
            <a:xfrm rot="10800000">
              <a:off x="6135715" y="4673848"/>
              <a:ext cx="445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sp>
          <p:nvSpPr>
            <p:cNvPr id="20" name="Rectangle 4">
              <a:extLst>
                <a:ext uri="{FF2B5EF4-FFF2-40B4-BE49-F238E27FC236}">
                  <a16:creationId xmlns:a16="http://schemas.microsoft.com/office/drawing/2014/main" id="{CAD9C25E-BB5A-4E14-97E0-6298C214D2FF}"/>
                </a:ext>
              </a:extLst>
            </p:cNvPr>
            <p:cNvSpPr/>
            <p:nvPr/>
          </p:nvSpPr>
          <p:spPr>
            <a:xfrm>
              <a:off x="4474601" y="2791036"/>
              <a:ext cx="1685778"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85778"/>
                <a:gd name="connsiteY0" fmla="*/ 905521 h 1002679"/>
                <a:gd name="connsiteX1" fmla="*/ 1678467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78467" y="0"/>
                  </a:lnTo>
                  <a:lnTo>
                    <a:pt x="1685778" y="855218"/>
                  </a:lnTo>
                  <a:lnTo>
                    <a:pt x="8878" y="908486"/>
                  </a:lnTo>
                  <a:cubicBezTo>
                    <a:pt x="8878" y="573106"/>
                    <a:pt x="0" y="1240901"/>
                    <a:pt x="0" y="905521"/>
                  </a:cubicBezTo>
                  <a:close/>
                </a:path>
              </a:pathLst>
            </a:custGeom>
            <a:gradFill flip="none" rotWithShape="1">
              <a:gsLst>
                <a:gs pos="50000">
                  <a:schemeClr val="accent1">
                    <a:alpha val="85000"/>
                  </a:schemeClr>
                </a:gs>
                <a:gs pos="8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a Aqeeq Bold" panose="00000500000000000000" pitchFamily="2" charset="-78"/>
                <a:cs typeface="Ara Aqeeq Bold" panose="00000500000000000000" pitchFamily="2" charset="-78"/>
              </a:endParaRPr>
            </a:p>
          </p:txBody>
        </p:sp>
      </p:grpSp>
      <p:grpSp>
        <p:nvGrpSpPr>
          <p:cNvPr id="21" name="Group 20">
            <a:extLst>
              <a:ext uri="{FF2B5EF4-FFF2-40B4-BE49-F238E27FC236}">
                <a16:creationId xmlns:a16="http://schemas.microsoft.com/office/drawing/2014/main" id="{19482B52-5448-4694-9A84-CC8A29194056}"/>
              </a:ext>
            </a:extLst>
          </p:cNvPr>
          <p:cNvGrpSpPr/>
          <p:nvPr/>
        </p:nvGrpSpPr>
        <p:grpSpPr>
          <a:xfrm>
            <a:off x="7944259" y="2146921"/>
            <a:ext cx="3434935" cy="677510"/>
            <a:chOff x="6417575" y="2011204"/>
            <a:chExt cx="2232250" cy="648844"/>
          </a:xfrm>
        </p:grpSpPr>
        <p:sp>
          <p:nvSpPr>
            <p:cNvPr id="22" name="TextBox 21">
              <a:extLst>
                <a:ext uri="{FF2B5EF4-FFF2-40B4-BE49-F238E27FC236}">
                  <a16:creationId xmlns:a16="http://schemas.microsoft.com/office/drawing/2014/main" id="{C28F2EA8-9B4B-4772-9189-1A5290C6E149}"/>
                </a:ext>
              </a:extLst>
            </p:cNvPr>
            <p:cNvSpPr txBox="1"/>
            <p:nvPr/>
          </p:nvSpPr>
          <p:spPr>
            <a:xfrm>
              <a:off x="6417576" y="2217917"/>
              <a:ext cx="2232249" cy="442131"/>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23" name="TextBox 22">
              <a:extLst>
                <a:ext uri="{FF2B5EF4-FFF2-40B4-BE49-F238E27FC236}">
                  <a16:creationId xmlns:a16="http://schemas.microsoft.com/office/drawing/2014/main" id="{D97DB242-FE53-4F52-9E2A-B1C3D9C457B9}"/>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24" name="Group 23">
            <a:extLst>
              <a:ext uri="{FF2B5EF4-FFF2-40B4-BE49-F238E27FC236}">
                <a16:creationId xmlns:a16="http://schemas.microsoft.com/office/drawing/2014/main" id="{8C8A1576-F61F-4B43-ACB9-7DABDDCBE506}"/>
              </a:ext>
            </a:extLst>
          </p:cNvPr>
          <p:cNvGrpSpPr/>
          <p:nvPr/>
        </p:nvGrpSpPr>
        <p:grpSpPr>
          <a:xfrm>
            <a:off x="7944260" y="3098071"/>
            <a:ext cx="3434935" cy="677510"/>
            <a:chOff x="6417575" y="2011204"/>
            <a:chExt cx="2232250" cy="648844"/>
          </a:xfrm>
        </p:grpSpPr>
        <p:sp>
          <p:nvSpPr>
            <p:cNvPr id="25" name="TextBox 24">
              <a:extLst>
                <a:ext uri="{FF2B5EF4-FFF2-40B4-BE49-F238E27FC236}">
                  <a16:creationId xmlns:a16="http://schemas.microsoft.com/office/drawing/2014/main" id="{726CB171-28ED-4961-AC91-E0BC73D684E9}"/>
                </a:ext>
              </a:extLst>
            </p:cNvPr>
            <p:cNvSpPr txBox="1"/>
            <p:nvPr/>
          </p:nvSpPr>
          <p:spPr>
            <a:xfrm>
              <a:off x="6417576" y="2217917"/>
              <a:ext cx="2232249" cy="442131"/>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26" name="TextBox 25">
              <a:extLst>
                <a:ext uri="{FF2B5EF4-FFF2-40B4-BE49-F238E27FC236}">
                  <a16:creationId xmlns:a16="http://schemas.microsoft.com/office/drawing/2014/main" id="{BE3AE5BB-F193-4551-A7DF-32A88BF932D8}"/>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27" name="Group 26">
            <a:extLst>
              <a:ext uri="{FF2B5EF4-FFF2-40B4-BE49-F238E27FC236}">
                <a16:creationId xmlns:a16="http://schemas.microsoft.com/office/drawing/2014/main" id="{BE056BF8-835C-423B-B84E-8A55AB0F1076}"/>
              </a:ext>
            </a:extLst>
          </p:cNvPr>
          <p:cNvGrpSpPr/>
          <p:nvPr/>
        </p:nvGrpSpPr>
        <p:grpSpPr>
          <a:xfrm>
            <a:off x="7944261" y="4040345"/>
            <a:ext cx="3434935" cy="677511"/>
            <a:chOff x="6417575" y="2011204"/>
            <a:chExt cx="2232250" cy="648845"/>
          </a:xfrm>
        </p:grpSpPr>
        <p:sp>
          <p:nvSpPr>
            <p:cNvPr id="28" name="TextBox 27">
              <a:extLst>
                <a:ext uri="{FF2B5EF4-FFF2-40B4-BE49-F238E27FC236}">
                  <a16:creationId xmlns:a16="http://schemas.microsoft.com/office/drawing/2014/main" id="{548E458D-C2AF-4118-8B80-D3DD6BAF80CD}"/>
                </a:ext>
              </a:extLst>
            </p:cNvPr>
            <p:cNvSpPr txBox="1"/>
            <p:nvPr/>
          </p:nvSpPr>
          <p:spPr>
            <a:xfrm>
              <a:off x="6417576" y="2217917"/>
              <a:ext cx="2232249" cy="442132"/>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29" name="TextBox 28">
              <a:extLst>
                <a:ext uri="{FF2B5EF4-FFF2-40B4-BE49-F238E27FC236}">
                  <a16:creationId xmlns:a16="http://schemas.microsoft.com/office/drawing/2014/main" id="{03855702-112A-4C39-AE8D-6879484399A2}"/>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30" name="Group 29">
            <a:extLst>
              <a:ext uri="{FF2B5EF4-FFF2-40B4-BE49-F238E27FC236}">
                <a16:creationId xmlns:a16="http://schemas.microsoft.com/office/drawing/2014/main" id="{8A9EDC6A-5EC3-4087-9F0E-F5B1843FB42D}"/>
              </a:ext>
            </a:extLst>
          </p:cNvPr>
          <p:cNvGrpSpPr/>
          <p:nvPr/>
        </p:nvGrpSpPr>
        <p:grpSpPr>
          <a:xfrm>
            <a:off x="7944262" y="4982615"/>
            <a:ext cx="3434935" cy="677510"/>
            <a:chOff x="6417575" y="2011204"/>
            <a:chExt cx="2232250" cy="648844"/>
          </a:xfrm>
        </p:grpSpPr>
        <p:sp>
          <p:nvSpPr>
            <p:cNvPr id="31" name="TextBox 30">
              <a:extLst>
                <a:ext uri="{FF2B5EF4-FFF2-40B4-BE49-F238E27FC236}">
                  <a16:creationId xmlns:a16="http://schemas.microsoft.com/office/drawing/2014/main" id="{47E6DC8E-5B60-4F1C-B900-E2D8047BA446}"/>
                </a:ext>
              </a:extLst>
            </p:cNvPr>
            <p:cNvSpPr txBox="1"/>
            <p:nvPr/>
          </p:nvSpPr>
          <p:spPr>
            <a:xfrm>
              <a:off x="6417576" y="2217917"/>
              <a:ext cx="2232249" cy="442131"/>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32" name="TextBox 31">
              <a:extLst>
                <a:ext uri="{FF2B5EF4-FFF2-40B4-BE49-F238E27FC236}">
                  <a16:creationId xmlns:a16="http://schemas.microsoft.com/office/drawing/2014/main" id="{8DD1E2BD-AE30-464D-9335-72799F7B1DF6}"/>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33" name="Group 32">
            <a:extLst>
              <a:ext uri="{FF2B5EF4-FFF2-40B4-BE49-F238E27FC236}">
                <a16:creationId xmlns:a16="http://schemas.microsoft.com/office/drawing/2014/main" id="{B9F068DD-2773-432C-85D6-99AE4FFF412B}"/>
              </a:ext>
            </a:extLst>
          </p:cNvPr>
          <p:cNvGrpSpPr/>
          <p:nvPr/>
        </p:nvGrpSpPr>
        <p:grpSpPr>
          <a:xfrm>
            <a:off x="796352" y="2167533"/>
            <a:ext cx="3376706" cy="677510"/>
            <a:chOff x="6417575" y="2011204"/>
            <a:chExt cx="2232250" cy="648844"/>
          </a:xfrm>
        </p:grpSpPr>
        <p:sp>
          <p:nvSpPr>
            <p:cNvPr id="34" name="TextBox 33">
              <a:extLst>
                <a:ext uri="{FF2B5EF4-FFF2-40B4-BE49-F238E27FC236}">
                  <a16:creationId xmlns:a16="http://schemas.microsoft.com/office/drawing/2014/main" id="{F189C86F-408D-4B72-822D-E2BD8593DFCB}"/>
                </a:ext>
              </a:extLst>
            </p:cNvPr>
            <p:cNvSpPr txBox="1"/>
            <p:nvPr/>
          </p:nvSpPr>
          <p:spPr>
            <a:xfrm>
              <a:off x="6417576" y="2217917"/>
              <a:ext cx="2232249" cy="442131"/>
            </a:xfrm>
            <a:prstGeom prst="rect">
              <a:avLst/>
            </a:prstGeom>
            <a:noFill/>
          </p:spPr>
          <p:txBody>
            <a:bodyPr wrap="square" rtlCol="0">
              <a:spAutoFit/>
            </a:bodyPr>
            <a:lstStyle/>
            <a:p>
              <a:pPr algn="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35" name="TextBox 34">
              <a:extLst>
                <a:ext uri="{FF2B5EF4-FFF2-40B4-BE49-F238E27FC236}">
                  <a16:creationId xmlns:a16="http://schemas.microsoft.com/office/drawing/2014/main" id="{8F3AAD9F-22B9-463D-B823-C0583D497528}"/>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36" name="Group 35">
            <a:extLst>
              <a:ext uri="{FF2B5EF4-FFF2-40B4-BE49-F238E27FC236}">
                <a16:creationId xmlns:a16="http://schemas.microsoft.com/office/drawing/2014/main" id="{9CB9DB4B-F62B-48CC-9652-6933AFEC5B5E}"/>
              </a:ext>
            </a:extLst>
          </p:cNvPr>
          <p:cNvGrpSpPr/>
          <p:nvPr/>
        </p:nvGrpSpPr>
        <p:grpSpPr>
          <a:xfrm>
            <a:off x="801836" y="3115827"/>
            <a:ext cx="3376706" cy="677510"/>
            <a:chOff x="6417575" y="2011204"/>
            <a:chExt cx="2232250" cy="648844"/>
          </a:xfrm>
        </p:grpSpPr>
        <p:sp>
          <p:nvSpPr>
            <p:cNvPr id="37" name="TextBox 36">
              <a:extLst>
                <a:ext uri="{FF2B5EF4-FFF2-40B4-BE49-F238E27FC236}">
                  <a16:creationId xmlns:a16="http://schemas.microsoft.com/office/drawing/2014/main" id="{359F5E1D-980E-43AD-A76E-112DC35F7BD9}"/>
                </a:ext>
              </a:extLst>
            </p:cNvPr>
            <p:cNvSpPr txBox="1"/>
            <p:nvPr/>
          </p:nvSpPr>
          <p:spPr>
            <a:xfrm>
              <a:off x="6417576" y="2217917"/>
              <a:ext cx="2232249" cy="442131"/>
            </a:xfrm>
            <a:prstGeom prst="rect">
              <a:avLst/>
            </a:prstGeom>
            <a:noFill/>
          </p:spPr>
          <p:txBody>
            <a:bodyPr wrap="square" rtlCol="0">
              <a:spAutoFit/>
            </a:bodyPr>
            <a:lstStyle/>
            <a:p>
              <a:pPr algn="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38" name="TextBox 37">
              <a:extLst>
                <a:ext uri="{FF2B5EF4-FFF2-40B4-BE49-F238E27FC236}">
                  <a16:creationId xmlns:a16="http://schemas.microsoft.com/office/drawing/2014/main" id="{585A49D3-5482-409D-A4E1-61B87AFFC889}"/>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39" name="Group 38">
            <a:extLst>
              <a:ext uri="{FF2B5EF4-FFF2-40B4-BE49-F238E27FC236}">
                <a16:creationId xmlns:a16="http://schemas.microsoft.com/office/drawing/2014/main" id="{7DC90A03-E1A4-46C4-9F3E-B414D0F101A1}"/>
              </a:ext>
            </a:extLst>
          </p:cNvPr>
          <p:cNvGrpSpPr/>
          <p:nvPr/>
        </p:nvGrpSpPr>
        <p:grpSpPr>
          <a:xfrm>
            <a:off x="807318" y="4055243"/>
            <a:ext cx="3376706" cy="677510"/>
            <a:chOff x="6417575" y="2011204"/>
            <a:chExt cx="2232250" cy="648844"/>
          </a:xfrm>
        </p:grpSpPr>
        <p:sp>
          <p:nvSpPr>
            <p:cNvPr id="40" name="TextBox 39">
              <a:extLst>
                <a:ext uri="{FF2B5EF4-FFF2-40B4-BE49-F238E27FC236}">
                  <a16:creationId xmlns:a16="http://schemas.microsoft.com/office/drawing/2014/main" id="{5F3E6616-510D-49F1-AAEB-80EA73D21E51}"/>
                </a:ext>
              </a:extLst>
            </p:cNvPr>
            <p:cNvSpPr txBox="1"/>
            <p:nvPr/>
          </p:nvSpPr>
          <p:spPr>
            <a:xfrm>
              <a:off x="6417576" y="2217917"/>
              <a:ext cx="2232249" cy="442131"/>
            </a:xfrm>
            <a:prstGeom prst="rect">
              <a:avLst/>
            </a:prstGeom>
            <a:noFill/>
          </p:spPr>
          <p:txBody>
            <a:bodyPr wrap="square" rtlCol="0">
              <a:spAutoFit/>
            </a:bodyPr>
            <a:lstStyle/>
            <a:p>
              <a:pPr algn="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41" name="TextBox 40">
              <a:extLst>
                <a:ext uri="{FF2B5EF4-FFF2-40B4-BE49-F238E27FC236}">
                  <a16:creationId xmlns:a16="http://schemas.microsoft.com/office/drawing/2014/main" id="{239135F9-E55A-45E7-8F42-53B441A40E8E}"/>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42" name="Group 41">
            <a:extLst>
              <a:ext uri="{FF2B5EF4-FFF2-40B4-BE49-F238E27FC236}">
                <a16:creationId xmlns:a16="http://schemas.microsoft.com/office/drawing/2014/main" id="{12A93074-0C49-40C7-AAED-71999EBDEB89}"/>
              </a:ext>
            </a:extLst>
          </p:cNvPr>
          <p:cNvGrpSpPr/>
          <p:nvPr/>
        </p:nvGrpSpPr>
        <p:grpSpPr>
          <a:xfrm>
            <a:off x="812802" y="4994659"/>
            <a:ext cx="3376706" cy="677510"/>
            <a:chOff x="6417575" y="2011204"/>
            <a:chExt cx="2232250" cy="648844"/>
          </a:xfrm>
        </p:grpSpPr>
        <p:sp>
          <p:nvSpPr>
            <p:cNvPr id="43" name="TextBox 42">
              <a:extLst>
                <a:ext uri="{FF2B5EF4-FFF2-40B4-BE49-F238E27FC236}">
                  <a16:creationId xmlns:a16="http://schemas.microsoft.com/office/drawing/2014/main" id="{543F417B-25DA-45F9-87C3-BED3D63EC8CF}"/>
                </a:ext>
              </a:extLst>
            </p:cNvPr>
            <p:cNvSpPr txBox="1"/>
            <p:nvPr/>
          </p:nvSpPr>
          <p:spPr>
            <a:xfrm>
              <a:off x="6417576" y="2217917"/>
              <a:ext cx="2232249" cy="442131"/>
            </a:xfrm>
            <a:prstGeom prst="rect">
              <a:avLst/>
            </a:prstGeom>
            <a:noFill/>
          </p:spPr>
          <p:txBody>
            <a:bodyPr wrap="square" rtlCol="0">
              <a:spAutoFit/>
            </a:bodyPr>
            <a:lstStyle/>
            <a:p>
              <a:pPr algn="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44" name="TextBox 43">
              <a:extLst>
                <a:ext uri="{FF2B5EF4-FFF2-40B4-BE49-F238E27FC236}">
                  <a16:creationId xmlns:a16="http://schemas.microsoft.com/office/drawing/2014/main" id="{B64939B4-27AC-4D62-9882-8C3342956B8B}"/>
                </a:ext>
              </a:extLst>
            </p:cNvPr>
            <p:cNvSpPr txBox="1"/>
            <p:nvPr/>
          </p:nvSpPr>
          <p:spPr>
            <a:xfrm>
              <a:off x="6417575" y="2011204"/>
              <a:ext cx="2232249" cy="265279"/>
            </a:xfrm>
            <a:prstGeom prst="rect">
              <a:avLst/>
            </a:prstGeom>
            <a:noFill/>
          </p:spPr>
          <p:txBody>
            <a:bodyPr wrap="square" rtlCol="0">
              <a:spAutoFit/>
            </a:bodyPr>
            <a:lstStyle/>
            <a:p>
              <a:pPr algn="r" rtl="1"/>
              <a:r>
                <a:rPr lang="ar-DZ" altLang="ko-KR" sz="1200" b="1" dirty="0">
                  <a:solidFill>
                    <a:schemeClr val="bg1"/>
                  </a:solidFill>
                  <a:latin typeface="Ara Aqeeq Bold" panose="00000500000000000000" pitchFamily="2" charset="-78"/>
                  <a:cs typeface="Ara Aqeeq Bold" panose="00000500000000000000" pitchFamily="2" charset="-78"/>
                </a:rPr>
                <a:t>أكتب هنا عنوان ثانوي</a:t>
              </a:r>
              <a:endParaRPr lang="ko-KR" altLang="en-US" sz="1200" b="1" dirty="0">
                <a:solidFill>
                  <a:schemeClr val="bg1"/>
                </a:solidFill>
                <a:latin typeface="Ara Aqeeq Bold" panose="00000500000000000000" pitchFamily="2" charset="-78"/>
                <a:cs typeface="Ara Aqeeq Bold" panose="00000500000000000000" pitchFamily="2" charset="-78"/>
              </a:endParaRPr>
            </a:p>
          </p:txBody>
        </p:sp>
      </p:grpSp>
      <p:grpSp>
        <p:nvGrpSpPr>
          <p:cNvPr id="45" name="Group 44">
            <a:extLst>
              <a:ext uri="{FF2B5EF4-FFF2-40B4-BE49-F238E27FC236}">
                <a16:creationId xmlns:a16="http://schemas.microsoft.com/office/drawing/2014/main" id="{82C4AFE6-1B37-4ABB-A619-FA1D7FCB02BA}"/>
              </a:ext>
            </a:extLst>
          </p:cNvPr>
          <p:cNvGrpSpPr/>
          <p:nvPr/>
        </p:nvGrpSpPr>
        <p:grpSpPr>
          <a:xfrm>
            <a:off x="4973772" y="2797798"/>
            <a:ext cx="2237674" cy="2237674"/>
            <a:chOff x="3467528" y="2657377"/>
            <a:chExt cx="2237674" cy="2237674"/>
          </a:xfrm>
        </p:grpSpPr>
        <p:grpSp>
          <p:nvGrpSpPr>
            <p:cNvPr id="46" name="Group 45">
              <a:extLst>
                <a:ext uri="{FF2B5EF4-FFF2-40B4-BE49-F238E27FC236}">
                  <a16:creationId xmlns:a16="http://schemas.microsoft.com/office/drawing/2014/main" id="{19C7981B-09DB-4ADF-8BA7-6107841FD5B9}"/>
                </a:ext>
              </a:extLst>
            </p:cNvPr>
            <p:cNvGrpSpPr/>
            <p:nvPr/>
          </p:nvGrpSpPr>
          <p:grpSpPr>
            <a:xfrm>
              <a:off x="3467528" y="2657377"/>
              <a:ext cx="2237674" cy="2237674"/>
              <a:chOff x="3436380" y="2612003"/>
              <a:chExt cx="2237674" cy="2237674"/>
            </a:xfrm>
          </p:grpSpPr>
          <p:sp>
            <p:nvSpPr>
              <p:cNvPr id="48" name="Oval 47">
                <a:extLst>
                  <a:ext uri="{FF2B5EF4-FFF2-40B4-BE49-F238E27FC236}">
                    <a16:creationId xmlns:a16="http://schemas.microsoft.com/office/drawing/2014/main" id="{D5CA3035-3CCC-48E0-B534-6BAA75D8F9B7}"/>
                  </a:ext>
                </a:extLst>
              </p:cNvPr>
              <p:cNvSpPr/>
              <p:nvPr/>
            </p:nvSpPr>
            <p:spPr>
              <a:xfrm>
                <a:off x="3436380" y="2612003"/>
                <a:ext cx="2237674" cy="2237674"/>
              </a:xfrm>
              <a:prstGeom prst="ellipse">
                <a:avLst/>
              </a:prstGeom>
              <a:solidFill>
                <a:schemeClr val="bg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49" name="Oval 48">
                <a:extLst>
                  <a:ext uri="{FF2B5EF4-FFF2-40B4-BE49-F238E27FC236}">
                    <a16:creationId xmlns:a16="http://schemas.microsoft.com/office/drawing/2014/main" id="{89018DE1-EE7F-45C3-BCB0-E7296833D616}"/>
                  </a:ext>
                </a:extLst>
              </p:cNvPr>
              <p:cNvSpPr/>
              <p:nvPr/>
            </p:nvSpPr>
            <p:spPr>
              <a:xfrm>
                <a:off x="3914050" y="3089673"/>
                <a:ext cx="1282335" cy="12823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grpSp>
        <p:sp>
          <p:nvSpPr>
            <p:cNvPr id="47" name="Oval 46">
              <a:extLst>
                <a:ext uri="{FF2B5EF4-FFF2-40B4-BE49-F238E27FC236}">
                  <a16:creationId xmlns:a16="http://schemas.microsoft.com/office/drawing/2014/main" id="{10E37FD5-6548-4292-B27C-22F9A1A96C6E}"/>
                </a:ext>
              </a:extLst>
            </p:cNvPr>
            <p:cNvSpPr/>
            <p:nvPr/>
          </p:nvSpPr>
          <p:spPr>
            <a:xfrm>
              <a:off x="3695636" y="2885485"/>
              <a:ext cx="1781460" cy="1781460"/>
            </a:xfrm>
            <a:prstGeom prst="ellipse">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grpSp>
      <p:sp>
        <p:nvSpPr>
          <p:cNvPr id="50" name="TextBox 49">
            <a:extLst>
              <a:ext uri="{FF2B5EF4-FFF2-40B4-BE49-F238E27FC236}">
                <a16:creationId xmlns:a16="http://schemas.microsoft.com/office/drawing/2014/main" id="{37FDB11D-8CF6-48A6-B4D9-052E1C076DDB}"/>
              </a:ext>
            </a:extLst>
          </p:cNvPr>
          <p:cNvSpPr txBox="1"/>
          <p:nvPr/>
        </p:nvSpPr>
        <p:spPr>
          <a:xfrm>
            <a:off x="5451960" y="3640446"/>
            <a:ext cx="1281819" cy="584775"/>
          </a:xfrm>
          <a:prstGeom prst="rect">
            <a:avLst/>
          </a:prstGeom>
          <a:noFill/>
        </p:spPr>
        <p:txBody>
          <a:bodyPr wrap="square" rtlCol="0">
            <a:spAutoFit/>
          </a:bodyPr>
          <a:lstStyle/>
          <a:p>
            <a:pPr algn="ctr"/>
            <a:r>
              <a:rPr lang="ar-DZ" altLang="ko-KR" sz="1600" b="1" dirty="0">
                <a:solidFill>
                  <a:schemeClr val="bg1"/>
                </a:solidFill>
                <a:latin typeface="Ara Aqeeq Bold" panose="00000500000000000000" pitchFamily="2" charset="-78"/>
                <a:cs typeface="Ara Aqeeq Bold" panose="00000500000000000000" pitchFamily="2" charset="-78"/>
              </a:rPr>
              <a:t>محتوى</a:t>
            </a:r>
            <a:endParaRPr lang="en-US" altLang="ko-KR" sz="1600" b="1" dirty="0">
              <a:solidFill>
                <a:schemeClr val="bg1"/>
              </a:solidFill>
              <a:latin typeface="Ara Aqeeq Bold" panose="00000500000000000000" pitchFamily="2" charset="-78"/>
              <a:cs typeface="Ara Aqeeq Bold" panose="00000500000000000000" pitchFamily="2" charset="-78"/>
            </a:endParaRPr>
          </a:p>
          <a:p>
            <a:pPr algn="ctr"/>
            <a:r>
              <a:rPr lang="ar-DZ" altLang="ko-KR" sz="1600" b="1" dirty="0">
                <a:solidFill>
                  <a:schemeClr val="bg1"/>
                </a:solidFill>
                <a:latin typeface="Ara Aqeeq Bold" panose="00000500000000000000" pitchFamily="2" charset="-78"/>
                <a:cs typeface="Ara Aqeeq Bold" panose="00000500000000000000" pitchFamily="2" charset="-78"/>
              </a:rPr>
              <a:t>هنا</a:t>
            </a:r>
            <a:endParaRPr lang="ko-KR" altLang="en-US" sz="1600" b="1" dirty="0">
              <a:solidFill>
                <a:schemeClr val="bg1"/>
              </a:solidFill>
              <a:latin typeface="Ara Aqeeq Bold" panose="00000500000000000000" pitchFamily="2" charset="-78"/>
              <a:cs typeface="Ara Aqeeq Bold" panose="00000500000000000000" pitchFamily="2" charset="-78"/>
            </a:endParaRPr>
          </a:p>
        </p:txBody>
      </p:sp>
      <p:sp>
        <p:nvSpPr>
          <p:cNvPr id="51" name="TextBox 50">
            <a:extLst>
              <a:ext uri="{FF2B5EF4-FFF2-40B4-BE49-F238E27FC236}">
                <a16:creationId xmlns:a16="http://schemas.microsoft.com/office/drawing/2014/main" id="{F6980219-6E2C-4E86-B625-C66BAAF959C1}"/>
              </a:ext>
            </a:extLst>
          </p:cNvPr>
          <p:cNvSpPr txBox="1"/>
          <p:nvPr/>
        </p:nvSpPr>
        <p:spPr>
          <a:xfrm>
            <a:off x="4876592" y="1880552"/>
            <a:ext cx="2418372" cy="646331"/>
          </a:xfrm>
          <a:prstGeom prst="rect">
            <a:avLst/>
          </a:prstGeom>
          <a:noFill/>
        </p:spPr>
        <p:txBody>
          <a:bodyPr wrap="square" rtlCol="0">
            <a:spAutoFit/>
          </a:bodyPr>
          <a:lstStyle/>
          <a:p>
            <a:pPr algn="ctr"/>
            <a:r>
              <a:rPr lang="ar-DZ" altLang="ko-KR" b="1" dirty="0">
                <a:solidFill>
                  <a:schemeClr val="tx1">
                    <a:lumMod val="75000"/>
                    <a:lumOff val="25000"/>
                  </a:schemeClr>
                </a:solidFill>
                <a:latin typeface="Ara Aqeeq Bold" panose="00000500000000000000" pitchFamily="2" charset="-78"/>
                <a:cs typeface="Ara Aqeeq Bold" panose="00000500000000000000" pitchFamily="2" charset="-78"/>
              </a:rPr>
              <a:t>أكتب محتوى</a:t>
            </a:r>
            <a:endParaRPr lang="en-US" altLang="ko-KR" b="1" dirty="0">
              <a:solidFill>
                <a:schemeClr val="tx1">
                  <a:lumMod val="75000"/>
                  <a:lumOff val="25000"/>
                </a:schemeClr>
              </a:solidFill>
              <a:latin typeface="Ara Aqeeq Bold" panose="00000500000000000000" pitchFamily="2" charset="-78"/>
              <a:cs typeface="Ara Aqeeq Bold" panose="00000500000000000000" pitchFamily="2" charset="-78"/>
            </a:endParaRPr>
          </a:p>
          <a:p>
            <a:pPr algn="ctr"/>
            <a:r>
              <a:rPr lang="ar-DZ" altLang="ko-KR" b="1" dirty="0">
                <a:solidFill>
                  <a:schemeClr val="tx1">
                    <a:lumMod val="75000"/>
                    <a:lumOff val="25000"/>
                  </a:schemeClr>
                </a:solidFill>
                <a:latin typeface="Ara Aqeeq Bold" panose="00000500000000000000" pitchFamily="2" charset="-78"/>
                <a:cs typeface="Ara Aqeeq Bold" panose="00000500000000000000" pitchFamily="2" charset="-78"/>
              </a:rPr>
              <a:t>هنا</a:t>
            </a:r>
            <a:endParaRPr lang="ko-KR" altLang="en-US"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nvGrpSpPr>
          <p:cNvPr id="52" name="Group 51">
            <a:extLst>
              <a:ext uri="{FF2B5EF4-FFF2-40B4-BE49-F238E27FC236}">
                <a16:creationId xmlns:a16="http://schemas.microsoft.com/office/drawing/2014/main" id="{7CB7A1AA-FB67-43F4-9396-A35BF2B4C0E8}"/>
              </a:ext>
            </a:extLst>
          </p:cNvPr>
          <p:cNvGrpSpPr/>
          <p:nvPr/>
        </p:nvGrpSpPr>
        <p:grpSpPr>
          <a:xfrm>
            <a:off x="4960112" y="5230177"/>
            <a:ext cx="2251334" cy="668379"/>
            <a:chOff x="1579264" y="5496925"/>
            <a:chExt cx="2251334" cy="668379"/>
          </a:xfrm>
        </p:grpSpPr>
        <p:sp>
          <p:nvSpPr>
            <p:cNvPr id="53" name="TextBox 52">
              <a:extLst>
                <a:ext uri="{FF2B5EF4-FFF2-40B4-BE49-F238E27FC236}">
                  <a16:creationId xmlns:a16="http://schemas.microsoft.com/office/drawing/2014/main" id="{BF268193-6765-4181-B0E7-BF09F6E7AC7A}"/>
                </a:ext>
              </a:extLst>
            </p:cNvPr>
            <p:cNvSpPr txBox="1"/>
            <p:nvPr/>
          </p:nvSpPr>
          <p:spPr>
            <a:xfrm>
              <a:off x="1579265" y="5703639"/>
              <a:ext cx="2251333" cy="461665"/>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54" name="TextBox 53">
              <a:extLst>
                <a:ext uri="{FF2B5EF4-FFF2-40B4-BE49-F238E27FC236}">
                  <a16:creationId xmlns:a16="http://schemas.microsoft.com/office/drawing/2014/main" id="{F4E3925A-E5B9-41E7-8379-74FC98A4B395}"/>
                </a:ext>
              </a:extLst>
            </p:cNvPr>
            <p:cNvSpPr txBox="1"/>
            <p:nvPr/>
          </p:nvSpPr>
          <p:spPr>
            <a:xfrm>
              <a:off x="1579264" y="5496925"/>
              <a:ext cx="2251333" cy="276999"/>
            </a:xfrm>
            <a:prstGeom prst="rect">
              <a:avLst/>
            </a:prstGeom>
            <a:noFill/>
          </p:spPr>
          <p:txBody>
            <a:bodyPr wrap="square" rtlCol="0">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محتوى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130978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animEffect transition="in" filter="fade">
                                      <p:cBhvr>
                                        <p:cTn id="69" dur="500"/>
                                        <p:tgtEl>
                                          <p:spTgt spid="42"/>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ppt_w</p:attrName>
                                        </p:attrNameLst>
                                      </p:cBhvr>
                                      <p:tavLst>
                                        <p:tav tm="0">
                                          <p:val>
                                            <p:fltVal val="0"/>
                                          </p:val>
                                        </p:tav>
                                        <p:tav tm="100000">
                                          <p:val>
                                            <p:strVal val="#ppt_w"/>
                                          </p:val>
                                        </p:tav>
                                      </p:tavLst>
                                    </p:anim>
                                    <p:anim calcmode="lin" valueType="num">
                                      <p:cBhvr>
                                        <p:cTn id="86" dur="500" fill="hold"/>
                                        <p:tgtEl>
                                          <p:spTgt spid="51"/>
                                        </p:tgtEl>
                                        <p:attrNameLst>
                                          <p:attrName>ppt_h</p:attrName>
                                        </p:attrNameLst>
                                      </p:cBhvr>
                                      <p:tavLst>
                                        <p:tav tm="0">
                                          <p:val>
                                            <p:fltVal val="0"/>
                                          </p:val>
                                        </p:tav>
                                        <p:tav tm="100000">
                                          <p:val>
                                            <p:strVal val="#ppt_h"/>
                                          </p:val>
                                        </p:tav>
                                      </p:tavLst>
                                    </p:anim>
                                    <p:animEffect transition="in" filter="fade">
                                      <p:cBhvr>
                                        <p:cTn id="87" dur="500"/>
                                        <p:tgtEl>
                                          <p:spTgt spid="51"/>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Effect transition="in" filter="fade">
                                      <p:cBhvr>
                                        <p:cTn id="9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0"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그룹 2">
            <a:extLst>
              <a:ext uri="{FF2B5EF4-FFF2-40B4-BE49-F238E27FC236}">
                <a16:creationId xmlns:a16="http://schemas.microsoft.com/office/drawing/2014/main" id="{0FA759B2-EF76-4EEF-A6E7-C188B7EFA49A}"/>
              </a:ext>
            </a:extLst>
          </p:cNvPr>
          <p:cNvGrpSpPr/>
          <p:nvPr/>
        </p:nvGrpSpPr>
        <p:grpSpPr>
          <a:xfrm>
            <a:off x="8328957" y="1441711"/>
            <a:ext cx="3217902" cy="1483483"/>
            <a:chOff x="8070434" y="1540312"/>
            <a:chExt cx="2925465" cy="1483483"/>
          </a:xfrm>
        </p:grpSpPr>
        <p:sp>
          <p:nvSpPr>
            <p:cNvPr id="3" name="TextBox 2">
              <a:extLst>
                <a:ext uri="{FF2B5EF4-FFF2-40B4-BE49-F238E27FC236}">
                  <a16:creationId xmlns:a16="http://schemas.microsoft.com/office/drawing/2014/main" id="{F3AD0232-B912-4F3F-AF40-E8C8A05FEFC8}"/>
                </a:ext>
              </a:extLst>
            </p:cNvPr>
            <p:cNvSpPr txBox="1"/>
            <p:nvPr/>
          </p:nvSpPr>
          <p:spPr>
            <a:xfrm>
              <a:off x="8070434" y="2008132"/>
              <a:ext cx="2925465" cy="1015663"/>
            </a:xfrm>
            <a:prstGeom prst="rect">
              <a:avLst/>
            </a:prstGeom>
            <a:noFill/>
          </p:spPr>
          <p:txBody>
            <a:bodyPr wrap="square" lIns="108000" rIns="108000"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احصل على عرض تقديمي بوربوينت حديث مصمم بشكل جميل. آمل وأعتقد أن هذا النموذج سيوفر وقتك ومالك وسمعتك.</a:t>
              </a:r>
              <a:endParaRPr lang="en-US" altLang="ko-KR" sz="1200" dirty="0">
                <a:solidFill>
                  <a:schemeClr val="bg1"/>
                </a:solidFill>
                <a:latin typeface="Ara Aqeeq Bold" panose="00000500000000000000" pitchFamily="2" charset="-78"/>
                <a:ea typeface="FZShuTi" pitchFamily="2" charset="-122"/>
                <a:cs typeface="Ara Aqeeq Bold" panose="00000500000000000000" pitchFamily="2" charset="-78"/>
              </a:endParaRPr>
            </a:p>
          </p:txBody>
        </p:sp>
        <p:sp>
          <p:nvSpPr>
            <p:cNvPr id="4" name="TextBox 3">
              <a:extLst>
                <a:ext uri="{FF2B5EF4-FFF2-40B4-BE49-F238E27FC236}">
                  <a16:creationId xmlns:a16="http://schemas.microsoft.com/office/drawing/2014/main" id="{BE681333-96D7-4C46-BECD-D2C3978C5A78}"/>
                </a:ext>
              </a:extLst>
            </p:cNvPr>
            <p:cNvSpPr txBox="1"/>
            <p:nvPr/>
          </p:nvSpPr>
          <p:spPr>
            <a:xfrm>
              <a:off x="8070434" y="1540312"/>
              <a:ext cx="2925465" cy="461665"/>
            </a:xfrm>
            <a:prstGeom prst="rect">
              <a:avLst/>
            </a:prstGeom>
            <a:noFill/>
          </p:spPr>
          <p:txBody>
            <a:bodyPr wrap="square" lIns="108000" rIns="108000" rtlCol="0" anchor="ctr">
              <a:spAutoFit/>
            </a:bodyPr>
            <a:lstStyle/>
            <a:p>
              <a:pPr algn="r" rtl="1"/>
              <a:r>
                <a:rPr lang="ar-DZ" altLang="ko-KR" sz="2400" b="1" dirty="0">
                  <a:solidFill>
                    <a:schemeClr val="bg1"/>
                  </a:solidFill>
                  <a:latin typeface="Ara Aqeeq Bold" panose="00000500000000000000" pitchFamily="2" charset="-78"/>
                  <a:cs typeface="Ara Aqeeq Bold" panose="00000500000000000000" pitchFamily="2" charset="-78"/>
                </a:rPr>
                <a:t>أكتب عنوان هنا</a:t>
              </a:r>
              <a:endParaRPr lang="ko-KR" altLang="en-US" sz="2400" b="1" dirty="0">
                <a:solidFill>
                  <a:schemeClr val="bg1"/>
                </a:solidFill>
                <a:latin typeface="Ara Aqeeq Bold" panose="00000500000000000000" pitchFamily="2" charset="-78"/>
                <a:cs typeface="Ara Aqeeq Bold" panose="00000500000000000000" pitchFamily="2" charset="-78"/>
              </a:endParaRPr>
            </a:p>
          </p:txBody>
        </p:sp>
      </p:grpSp>
      <p:sp>
        <p:nvSpPr>
          <p:cNvPr id="5" name="TextBox 4">
            <a:extLst>
              <a:ext uri="{FF2B5EF4-FFF2-40B4-BE49-F238E27FC236}">
                <a16:creationId xmlns:a16="http://schemas.microsoft.com/office/drawing/2014/main" id="{2CF89DB0-E09D-417C-B988-2C8C2D6EC167}"/>
              </a:ext>
            </a:extLst>
          </p:cNvPr>
          <p:cNvSpPr txBox="1"/>
          <p:nvPr/>
        </p:nvSpPr>
        <p:spPr>
          <a:xfrm>
            <a:off x="8328957" y="3356309"/>
            <a:ext cx="3046452" cy="461665"/>
          </a:xfrm>
          <a:prstGeom prst="rect">
            <a:avLst/>
          </a:prstGeom>
          <a:noFill/>
        </p:spPr>
        <p:txBody>
          <a:bodyPr wrap="square" lIns="108000" rIns="108000" rtlCol="0">
            <a:spAutoFit/>
          </a:bodyPr>
          <a:lstStyle/>
          <a:p>
            <a:pPr marL="171450" indent="-171450" algn="r" rtl="1">
              <a:buFont typeface="Wingdings" panose="05000000000000000000" pitchFamily="2" charset="2"/>
              <a:buChar char="ü"/>
            </a:pP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bg1"/>
              </a:solidFill>
              <a:latin typeface="Ara Aqeeq Bold" panose="00000500000000000000" pitchFamily="2" charset="-78"/>
              <a:ea typeface="FZShuTi" pitchFamily="2" charset="-122"/>
              <a:cs typeface="Ara Aqeeq Bold" panose="00000500000000000000" pitchFamily="2" charset="-78"/>
            </a:endParaRPr>
          </a:p>
        </p:txBody>
      </p:sp>
      <p:sp>
        <p:nvSpPr>
          <p:cNvPr id="6" name="TextBox 5">
            <a:extLst>
              <a:ext uri="{FF2B5EF4-FFF2-40B4-BE49-F238E27FC236}">
                <a16:creationId xmlns:a16="http://schemas.microsoft.com/office/drawing/2014/main" id="{F2B9D109-0463-4D52-B2E1-6028BF0487FC}"/>
              </a:ext>
            </a:extLst>
          </p:cNvPr>
          <p:cNvSpPr txBox="1"/>
          <p:nvPr/>
        </p:nvSpPr>
        <p:spPr>
          <a:xfrm>
            <a:off x="8328957" y="4249089"/>
            <a:ext cx="3046452" cy="461665"/>
          </a:xfrm>
          <a:prstGeom prst="rect">
            <a:avLst/>
          </a:prstGeom>
          <a:noFill/>
        </p:spPr>
        <p:txBody>
          <a:bodyPr wrap="square" lIns="108000" rIns="108000" rtlCol="0">
            <a:spAutoFit/>
          </a:bodyPr>
          <a:lstStyle/>
          <a:p>
            <a:pPr marL="171450" indent="-171450" algn="r" rtl="1">
              <a:buFont typeface="Wingdings" panose="05000000000000000000" pitchFamily="2" charset="2"/>
              <a:buChar char="ü"/>
            </a:pP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bg1"/>
              </a:solidFill>
              <a:latin typeface="Ara Aqeeq Bold" panose="00000500000000000000" pitchFamily="2" charset="-78"/>
              <a:ea typeface="FZShuTi" pitchFamily="2" charset="-122"/>
              <a:cs typeface="Ara Aqeeq Bold" panose="00000500000000000000" pitchFamily="2" charset="-78"/>
            </a:endParaRPr>
          </a:p>
        </p:txBody>
      </p:sp>
      <p:sp>
        <p:nvSpPr>
          <p:cNvPr id="7" name="TextBox 6">
            <a:extLst>
              <a:ext uri="{FF2B5EF4-FFF2-40B4-BE49-F238E27FC236}">
                <a16:creationId xmlns:a16="http://schemas.microsoft.com/office/drawing/2014/main" id="{40928BCA-BBB6-4C3B-B362-0B9F371D8A0B}"/>
              </a:ext>
            </a:extLst>
          </p:cNvPr>
          <p:cNvSpPr txBox="1"/>
          <p:nvPr/>
        </p:nvSpPr>
        <p:spPr>
          <a:xfrm>
            <a:off x="8328957" y="5141869"/>
            <a:ext cx="3046452" cy="461665"/>
          </a:xfrm>
          <a:prstGeom prst="rect">
            <a:avLst/>
          </a:prstGeom>
          <a:noFill/>
        </p:spPr>
        <p:txBody>
          <a:bodyPr wrap="square" lIns="108000" rIns="108000" rtlCol="0">
            <a:spAutoFit/>
          </a:bodyPr>
          <a:lstStyle/>
          <a:p>
            <a:pPr marL="171450" indent="-171450" algn="r" rtl="1">
              <a:buFont typeface="Wingdings" panose="05000000000000000000" pitchFamily="2" charset="2"/>
              <a:buChar char="ü"/>
            </a:pP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bg1"/>
              </a:solidFill>
              <a:latin typeface="Ara Aqeeq Bold" panose="00000500000000000000" pitchFamily="2" charset="-78"/>
              <a:ea typeface="FZShuTi" pitchFamily="2" charset="-122"/>
              <a:cs typeface="Ara Aqeeq Bold" panose="00000500000000000000" pitchFamily="2" charset="-78"/>
            </a:endParaRPr>
          </a:p>
        </p:txBody>
      </p:sp>
      <p:sp>
        <p:nvSpPr>
          <p:cNvPr id="8" name="TextBox 7">
            <a:extLst>
              <a:ext uri="{FF2B5EF4-FFF2-40B4-BE49-F238E27FC236}">
                <a16:creationId xmlns:a16="http://schemas.microsoft.com/office/drawing/2014/main" id="{40BD2812-8502-49C3-A062-283B8C099A8B}"/>
              </a:ext>
            </a:extLst>
          </p:cNvPr>
          <p:cNvSpPr txBox="1"/>
          <p:nvPr/>
        </p:nvSpPr>
        <p:spPr>
          <a:xfrm>
            <a:off x="8328957" y="6034649"/>
            <a:ext cx="3046452" cy="461665"/>
          </a:xfrm>
          <a:prstGeom prst="rect">
            <a:avLst/>
          </a:prstGeom>
          <a:noFill/>
        </p:spPr>
        <p:txBody>
          <a:bodyPr wrap="square" lIns="108000" rIns="108000" rtlCol="0">
            <a:spAutoFit/>
          </a:bodyPr>
          <a:lstStyle/>
          <a:p>
            <a:pPr marL="171450" indent="-171450" algn="r" rtl="1">
              <a:buFont typeface="Wingdings" panose="05000000000000000000" pitchFamily="2" charset="2"/>
              <a:buChar char="ü"/>
            </a:pP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bg1"/>
              </a:solidFill>
              <a:latin typeface="Ara Aqeeq Bold" panose="00000500000000000000" pitchFamily="2" charset="-78"/>
              <a:ea typeface="FZShuTi" pitchFamily="2" charset="-122"/>
              <a:cs typeface="Ara Aqeeq Bold" panose="00000500000000000000" pitchFamily="2" charset="-78"/>
            </a:endParaRPr>
          </a:p>
        </p:txBody>
      </p:sp>
      <p:sp>
        <p:nvSpPr>
          <p:cNvPr id="9" name="Title 1">
            <a:extLst>
              <a:ext uri="{FF2B5EF4-FFF2-40B4-BE49-F238E27FC236}">
                <a16:creationId xmlns:a16="http://schemas.microsoft.com/office/drawing/2014/main" id="{4D19C5CC-9BEE-46D1-B165-2B62D9ABA8E4}"/>
              </a:ext>
            </a:extLst>
          </p:cNvPr>
          <p:cNvSpPr txBox="1">
            <a:spLocks/>
          </p:cNvSpPr>
          <p:nvPr/>
        </p:nvSpPr>
        <p:spPr>
          <a:xfrm>
            <a:off x="137786" y="323655"/>
            <a:ext cx="7018445" cy="223611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pPr algn="r" rtl="1"/>
            <a:r>
              <a:rPr lang="ar-DZ" altLang="ko-KR" sz="4400" dirty="0">
                <a:solidFill>
                  <a:schemeClr val="bg1"/>
                </a:solidFill>
                <a:latin typeface="Ara Aqeeq Bold" panose="00000500000000000000" pitchFamily="2" charset="-78"/>
                <a:cs typeface="Ara Aqeeq Bold" panose="00000500000000000000" pitchFamily="2" charset="-78"/>
              </a:rPr>
              <a:t>أكتب هنا</a:t>
            </a:r>
            <a:br>
              <a:rPr lang="ar-DZ" altLang="ko-KR" sz="4400" dirty="0">
                <a:solidFill>
                  <a:schemeClr val="bg1"/>
                </a:solidFill>
                <a:latin typeface="Ara Aqeeq Bold" panose="00000500000000000000" pitchFamily="2" charset="-78"/>
                <a:cs typeface="Ara Aqeeq Bold" panose="00000500000000000000" pitchFamily="2" charset="-78"/>
              </a:rPr>
            </a:br>
            <a:r>
              <a:rPr lang="ar-DZ" altLang="ko-KR" sz="4400" dirty="0">
                <a:solidFill>
                  <a:schemeClr val="bg1"/>
                </a:solidFill>
                <a:latin typeface="Ara Aqeeq Bold" panose="00000500000000000000" pitchFamily="2" charset="-78"/>
                <a:cs typeface="Ara Aqeeq Bold" panose="00000500000000000000" pitchFamily="2" charset="-78"/>
              </a:rPr>
              <a:t>عنوان أساسي</a:t>
            </a:r>
            <a:br>
              <a:rPr lang="ar-DZ" altLang="ko-KR" sz="4400" dirty="0">
                <a:solidFill>
                  <a:schemeClr val="bg1"/>
                </a:solidFill>
                <a:latin typeface="Ara Aqeeq Bold" panose="00000500000000000000" pitchFamily="2" charset="-78"/>
                <a:cs typeface="Ara Aqeeq Bold" panose="00000500000000000000" pitchFamily="2" charset="-78"/>
              </a:rPr>
            </a:br>
            <a:r>
              <a:rPr lang="ar-DZ" altLang="ko-KR" sz="4400" dirty="0">
                <a:solidFill>
                  <a:schemeClr val="bg1"/>
                </a:solidFill>
                <a:latin typeface="Ara Aqeeq Bold" panose="00000500000000000000" pitchFamily="2" charset="-78"/>
                <a:cs typeface="Ara Aqeeq Bold" panose="00000500000000000000" pitchFamily="2" charset="-78"/>
              </a:rPr>
              <a:t>للشريحة</a:t>
            </a:r>
            <a:endParaRPr lang="ko-KR" altLang="en-US" sz="4400" dirty="0">
              <a:solidFill>
                <a:schemeClr val="bg1"/>
              </a:solidFill>
              <a:latin typeface="Ara Aqeeq Bold" panose="00000500000000000000" pitchFamily="2" charset="-78"/>
              <a:cs typeface="Ara Aqeeq Bold" panose="00000500000000000000" pitchFamily="2" charset="-78"/>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574" y="2769984"/>
            <a:ext cx="3716570" cy="3716570"/>
          </a:xfrm>
          <a:prstGeom prst="rect">
            <a:avLst/>
          </a:prstGeom>
        </p:spPr>
      </p:pic>
    </p:spTree>
    <p:extLst>
      <p:ext uri="{BB962C8B-B14F-4D97-AF65-F5344CB8AC3E}">
        <p14:creationId xmlns:p14="http://schemas.microsoft.com/office/powerpoint/2010/main" val="322366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Up Arrow Callout 5">
            <a:extLst>
              <a:ext uri="{FF2B5EF4-FFF2-40B4-BE49-F238E27FC236}">
                <a16:creationId xmlns:a16="http://schemas.microsoft.com/office/drawing/2014/main" id="{8B259744-D8FD-48C2-A37F-939A28A41922}"/>
              </a:ext>
            </a:extLst>
          </p:cNvPr>
          <p:cNvSpPr/>
          <p:nvPr/>
        </p:nvSpPr>
        <p:spPr>
          <a:xfrm>
            <a:off x="907626" y="1727909"/>
            <a:ext cx="4824000" cy="1849553"/>
          </a:xfrm>
          <a:prstGeom prst="upArrowCallout">
            <a:avLst>
              <a:gd name="adj1" fmla="val 21040"/>
              <a:gd name="adj2" fmla="val 19555"/>
              <a:gd name="adj3" fmla="val 13616"/>
              <a:gd name="adj4" fmla="val 7586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4" name="Group 3">
            <a:extLst>
              <a:ext uri="{FF2B5EF4-FFF2-40B4-BE49-F238E27FC236}">
                <a16:creationId xmlns:a16="http://schemas.microsoft.com/office/drawing/2014/main" id="{8FE97255-AD09-4AA2-B27D-21DFB0BE2868}"/>
              </a:ext>
            </a:extLst>
          </p:cNvPr>
          <p:cNvGrpSpPr/>
          <p:nvPr/>
        </p:nvGrpSpPr>
        <p:grpSpPr>
          <a:xfrm>
            <a:off x="907628" y="1727908"/>
            <a:ext cx="10368158" cy="4357363"/>
            <a:chOff x="657967" y="1543075"/>
            <a:chExt cx="7819475" cy="4357363"/>
          </a:xfrm>
        </p:grpSpPr>
        <p:sp>
          <p:nvSpPr>
            <p:cNvPr id="5" name="Rectangle 4">
              <a:extLst>
                <a:ext uri="{FF2B5EF4-FFF2-40B4-BE49-F238E27FC236}">
                  <a16:creationId xmlns:a16="http://schemas.microsoft.com/office/drawing/2014/main" id="{6DB08EEA-0E6B-4855-8A62-696FC30641A0}"/>
                </a:ext>
              </a:extLst>
            </p:cNvPr>
            <p:cNvSpPr/>
            <p:nvPr/>
          </p:nvSpPr>
          <p:spPr>
            <a:xfrm>
              <a:off x="4335435" y="1543075"/>
              <a:ext cx="454193" cy="4357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Rectangle 5">
              <a:extLst>
                <a:ext uri="{FF2B5EF4-FFF2-40B4-BE49-F238E27FC236}">
                  <a16:creationId xmlns:a16="http://schemas.microsoft.com/office/drawing/2014/main" id="{F9E0925B-8692-4D08-8102-CE5AA57DDA7F}"/>
                </a:ext>
              </a:extLst>
            </p:cNvPr>
            <p:cNvSpPr/>
            <p:nvPr/>
          </p:nvSpPr>
          <p:spPr>
            <a:xfrm rot="5400000">
              <a:off x="4350454" y="-232084"/>
              <a:ext cx="434501" cy="7819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7" name="Up Arrow Callout 10">
            <a:extLst>
              <a:ext uri="{FF2B5EF4-FFF2-40B4-BE49-F238E27FC236}">
                <a16:creationId xmlns:a16="http://schemas.microsoft.com/office/drawing/2014/main" id="{E7079D9C-FF66-4D95-B256-842E4842BDC9}"/>
              </a:ext>
            </a:extLst>
          </p:cNvPr>
          <p:cNvSpPr/>
          <p:nvPr/>
        </p:nvSpPr>
        <p:spPr>
          <a:xfrm rot="10800000">
            <a:off x="6415742" y="4179144"/>
            <a:ext cx="4824000" cy="1906126"/>
          </a:xfrm>
          <a:prstGeom prst="upArrowCallout">
            <a:avLst>
              <a:gd name="adj1" fmla="val 21040"/>
              <a:gd name="adj2" fmla="val 19555"/>
              <a:gd name="adj3" fmla="val 13616"/>
              <a:gd name="adj4" fmla="val 758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 name="Up Arrow Callout 11">
            <a:extLst>
              <a:ext uri="{FF2B5EF4-FFF2-40B4-BE49-F238E27FC236}">
                <a16:creationId xmlns:a16="http://schemas.microsoft.com/office/drawing/2014/main" id="{2AEA07D2-E216-4120-956E-71C0542138EB}"/>
              </a:ext>
            </a:extLst>
          </p:cNvPr>
          <p:cNvSpPr/>
          <p:nvPr/>
        </p:nvSpPr>
        <p:spPr>
          <a:xfrm rot="5400000">
            <a:off x="7902967" y="240684"/>
            <a:ext cx="1849553" cy="4824000"/>
          </a:xfrm>
          <a:prstGeom prst="upArrowCallout">
            <a:avLst>
              <a:gd name="adj1" fmla="val 21040"/>
              <a:gd name="adj2" fmla="val 16585"/>
              <a:gd name="adj3" fmla="val 16091"/>
              <a:gd name="adj4" fmla="val 851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 name="Up Arrow Callout 12">
            <a:extLst>
              <a:ext uri="{FF2B5EF4-FFF2-40B4-BE49-F238E27FC236}">
                <a16:creationId xmlns:a16="http://schemas.microsoft.com/office/drawing/2014/main" id="{C992536E-C668-4A11-9548-1A41C8768509}"/>
              </a:ext>
            </a:extLst>
          </p:cNvPr>
          <p:cNvSpPr/>
          <p:nvPr/>
        </p:nvSpPr>
        <p:spPr>
          <a:xfrm rot="16200000">
            <a:off x="2366564" y="2720206"/>
            <a:ext cx="1906126" cy="4824000"/>
          </a:xfrm>
          <a:prstGeom prst="upArrowCallout">
            <a:avLst>
              <a:gd name="adj1" fmla="val 21040"/>
              <a:gd name="adj2" fmla="val 16585"/>
              <a:gd name="adj3" fmla="val 16091"/>
              <a:gd name="adj4" fmla="val 851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TextBox 9">
            <a:extLst>
              <a:ext uri="{FF2B5EF4-FFF2-40B4-BE49-F238E27FC236}">
                <a16:creationId xmlns:a16="http://schemas.microsoft.com/office/drawing/2014/main" id="{5C931FC2-A99B-464A-81C3-5408EC939161}"/>
              </a:ext>
            </a:extLst>
          </p:cNvPr>
          <p:cNvSpPr txBox="1"/>
          <p:nvPr/>
        </p:nvSpPr>
        <p:spPr>
          <a:xfrm>
            <a:off x="985451" y="3683112"/>
            <a:ext cx="1875520" cy="369332"/>
          </a:xfrm>
          <a:prstGeom prst="rect">
            <a:avLst/>
          </a:prstGeom>
          <a:noFill/>
        </p:spPr>
        <p:txBody>
          <a:bodyPr wrap="square" rtlCol="0">
            <a:spAutoFit/>
          </a:bodyPr>
          <a:lstStyle/>
          <a:p>
            <a:r>
              <a:rPr lang="en-US" altLang="ko-KR" b="1" dirty="0">
                <a:solidFill>
                  <a:schemeClr val="bg1"/>
                </a:solidFill>
              </a:rPr>
              <a:t>STRENGTHS</a:t>
            </a:r>
            <a:endParaRPr lang="ko-KR" altLang="en-US" b="1" dirty="0">
              <a:solidFill>
                <a:schemeClr val="bg1"/>
              </a:solidFill>
            </a:endParaRPr>
          </a:p>
        </p:txBody>
      </p:sp>
      <p:sp>
        <p:nvSpPr>
          <p:cNvPr id="11" name="TextBox 10">
            <a:extLst>
              <a:ext uri="{FF2B5EF4-FFF2-40B4-BE49-F238E27FC236}">
                <a16:creationId xmlns:a16="http://schemas.microsoft.com/office/drawing/2014/main" id="{5C0EC505-A337-4CB1-8247-F438101302E7}"/>
              </a:ext>
            </a:extLst>
          </p:cNvPr>
          <p:cNvSpPr txBox="1"/>
          <p:nvPr/>
        </p:nvSpPr>
        <p:spPr>
          <a:xfrm rot="5400000">
            <a:off x="5216400" y="2521933"/>
            <a:ext cx="1741723" cy="369332"/>
          </a:xfrm>
          <a:prstGeom prst="rect">
            <a:avLst/>
          </a:prstGeom>
          <a:noFill/>
        </p:spPr>
        <p:txBody>
          <a:bodyPr wrap="square" rtlCol="0">
            <a:spAutoFit/>
          </a:bodyPr>
          <a:lstStyle/>
          <a:p>
            <a:r>
              <a:rPr lang="en-US" altLang="ko-KR" b="1" dirty="0">
                <a:solidFill>
                  <a:schemeClr val="bg1"/>
                </a:solidFill>
              </a:rPr>
              <a:t>WEAKNESS</a:t>
            </a:r>
            <a:endParaRPr lang="ko-KR" altLang="en-US" b="1" dirty="0">
              <a:solidFill>
                <a:schemeClr val="bg1"/>
              </a:solidFill>
            </a:endParaRPr>
          </a:p>
        </p:txBody>
      </p:sp>
      <p:sp>
        <p:nvSpPr>
          <p:cNvPr id="12" name="TextBox 11">
            <a:extLst>
              <a:ext uri="{FF2B5EF4-FFF2-40B4-BE49-F238E27FC236}">
                <a16:creationId xmlns:a16="http://schemas.microsoft.com/office/drawing/2014/main" id="{E3228675-FD3A-43BE-AAEC-638ADBB64369}"/>
              </a:ext>
            </a:extLst>
          </p:cNvPr>
          <p:cNvSpPr txBox="1"/>
          <p:nvPr/>
        </p:nvSpPr>
        <p:spPr>
          <a:xfrm>
            <a:off x="8825188" y="3683112"/>
            <a:ext cx="2363046" cy="369332"/>
          </a:xfrm>
          <a:prstGeom prst="rect">
            <a:avLst/>
          </a:prstGeom>
          <a:noFill/>
        </p:spPr>
        <p:txBody>
          <a:bodyPr wrap="square" rtlCol="0">
            <a:spAutoFit/>
          </a:bodyPr>
          <a:lstStyle/>
          <a:p>
            <a:pPr algn="r"/>
            <a:r>
              <a:rPr lang="en-US" altLang="ko-KR" b="1" dirty="0">
                <a:solidFill>
                  <a:schemeClr val="bg1"/>
                </a:solidFill>
              </a:rPr>
              <a:t>OPPORTUNITIES</a:t>
            </a:r>
            <a:endParaRPr lang="ko-KR" altLang="en-US" b="1" dirty="0">
              <a:solidFill>
                <a:schemeClr val="bg1"/>
              </a:solidFill>
            </a:endParaRPr>
          </a:p>
        </p:txBody>
      </p:sp>
      <p:sp>
        <p:nvSpPr>
          <p:cNvPr id="13" name="TextBox 12">
            <a:extLst>
              <a:ext uri="{FF2B5EF4-FFF2-40B4-BE49-F238E27FC236}">
                <a16:creationId xmlns:a16="http://schemas.microsoft.com/office/drawing/2014/main" id="{C0ADC816-771B-4021-81D2-03D40E8555ED}"/>
              </a:ext>
            </a:extLst>
          </p:cNvPr>
          <p:cNvSpPr txBox="1"/>
          <p:nvPr/>
        </p:nvSpPr>
        <p:spPr>
          <a:xfrm rot="5400000">
            <a:off x="5312200" y="5049042"/>
            <a:ext cx="1550120" cy="369332"/>
          </a:xfrm>
          <a:prstGeom prst="rect">
            <a:avLst/>
          </a:prstGeom>
          <a:noFill/>
        </p:spPr>
        <p:txBody>
          <a:bodyPr wrap="square" rtlCol="0">
            <a:spAutoFit/>
          </a:bodyPr>
          <a:lstStyle/>
          <a:p>
            <a:pPr algn="r"/>
            <a:r>
              <a:rPr lang="en-US" altLang="ko-KR" b="1" dirty="0">
                <a:solidFill>
                  <a:schemeClr val="bg1"/>
                </a:solidFill>
              </a:rPr>
              <a:t>THREATS</a:t>
            </a:r>
            <a:endParaRPr lang="ko-KR" altLang="en-US" b="1" dirty="0">
              <a:solidFill>
                <a:schemeClr val="bg1"/>
              </a:solidFill>
            </a:endParaRPr>
          </a:p>
        </p:txBody>
      </p:sp>
      <p:sp>
        <p:nvSpPr>
          <p:cNvPr id="14" name="TextBox 13">
            <a:extLst>
              <a:ext uri="{FF2B5EF4-FFF2-40B4-BE49-F238E27FC236}">
                <a16:creationId xmlns:a16="http://schemas.microsoft.com/office/drawing/2014/main" id="{AE32E3E8-5C87-484D-B0F8-58A3E5C66725}"/>
              </a:ext>
            </a:extLst>
          </p:cNvPr>
          <p:cNvSpPr txBox="1"/>
          <p:nvPr/>
        </p:nvSpPr>
        <p:spPr>
          <a:xfrm>
            <a:off x="1981860" y="2370378"/>
            <a:ext cx="3420000"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E1E4E82E-E2A0-4FB7-99BA-8D4E353EF2F1}"/>
              </a:ext>
            </a:extLst>
          </p:cNvPr>
          <p:cNvSpPr txBox="1"/>
          <p:nvPr/>
        </p:nvSpPr>
        <p:spPr>
          <a:xfrm>
            <a:off x="6618036" y="2596363"/>
            <a:ext cx="3672000"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B89027AE-AB6B-4CAA-959C-E9FDE125371D}"/>
              </a:ext>
            </a:extLst>
          </p:cNvPr>
          <p:cNvSpPr txBox="1"/>
          <p:nvPr/>
        </p:nvSpPr>
        <p:spPr>
          <a:xfrm>
            <a:off x="6715315" y="4395838"/>
            <a:ext cx="3420000"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sp>
        <p:nvSpPr>
          <p:cNvPr id="17" name="TextBox 16">
            <a:extLst>
              <a:ext uri="{FF2B5EF4-FFF2-40B4-BE49-F238E27FC236}">
                <a16:creationId xmlns:a16="http://schemas.microsoft.com/office/drawing/2014/main" id="{5E3CC79E-122D-4391-A37E-0C083FD25E8A}"/>
              </a:ext>
            </a:extLst>
          </p:cNvPr>
          <p:cNvSpPr txBox="1"/>
          <p:nvPr/>
        </p:nvSpPr>
        <p:spPr>
          <a:xfrm>
            <a:off x="1896894" y="4379826"/>
            <a:ext cx="3672000"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5264BE41-8101-4029-B80C-500A102E0317}"/>
              </a:ext>
            </a:extLst>
          </p:cNvPr>
          <p:cNvSpPr txBox="1"/>
          <p:nvPr/>
        </p:nvSpPr>
        <p:spPr>
          <a:xfrm>
            <a:off x="1125326" y="2493488"/>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S</a:t>
            </a:r>
            <a:endParaRPr lang="ko-KR" altLang="en-US" sz="4400" b="1" dirty="0">
              <a:solidFill>
                <a:schemeClr val="bg1"/>
              </a:solidFill>
              <a:cs typeface="Arial" pitchFamily="34" charset="0"/>
            </a:endParaRPr>
          </a:p>
        </p:txBody>
      </p:sp>
      <p:sp>
        <p:nvSpPr>
          <p:cNvPr id="19" name="TextBox 18">
            <a:extLst>
              <a:ext uri="{FF2B5EF4-FFF2-40B4-BE49-F238E27FC236}">
                <a16:creationId xmlns:a16="http://schemas.microsoft.com/office/drawing/2014/main" id="{39ADE423-222C-4B36-8338-C6CE3A50BD6A}"/>
              </a:ext>
            </a:extLst>
          </p:cNvPr>
          <p:cNvSpPr txBox="1"/>
          <p:nvPr/>
        </p:nvSpPr>
        <p:spPr>
          <a:xfrm>
            <a:off x="8137638" y="1817266"/>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W</a:t>
            </a:r>
            <a:endParaRPr lang="ko-KR" altLang="en-US" sz="4400" b="1" dirty="0">
              <a:solidFill>
                <a:schemeClr val="bg1"/>
              </a:solidFill>
              <a:cs typeface="Arial" pitchFamily="34" charset="0"/>
            </a:endParaRPr>
          </a:p>
        </p:txBody>
      </p:sp>
      <p:sp>
        <p:nvSpPr>
          <p:cNvPr id="20" name="TextBox 19">
            <a:extLst>
              <a:ext uri="{FF2B5EF4-FFF2-40B4-BE49-F238E27FC236}">
                <a16:creationId xmlns:a16="http://schemas.microsoft.com/office/drawing/2014/main" id="{31C3A360-F303-4BDE-BA07-A736C6709BB8}"/>
              </a:ext>
            </a:extLst>
          </p:cNvPr>
          <p:cNvSpPr txBox="1"/>
          <p:nvPr/>
        </p:nvSpPr>
        <p:spPr>
          <a:xfrm>
            <a:off x="10365296" y="4518948"/>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O</a:t>
            </a:r>
            <a:endParaRPr lang="ko-KR" altLang="en-US" sz="4400" b="1" dirty="0">
              <a:solidFill>
                <a:schemeClr val="bg1"/>
              </a:solidFill>
              <a:cs typeface="Arial" pitchFamily="34" charset="0"/>
            </a:endParaRPr>
          </a:p>
        </p:txBody>
      </p:sp>
      <p:sp>
        <p:nvSpPr>
          <p:cNvPr id="21" name="TextBox 20">
            <a:extLst>
              <a:ext uri="{FF2B5EF4-FFF2-40B4-BE49-F238E27FC236}">
                <a16:creationId xmlns:a16="http://schemas.microsoft.com/office/drawing/2014/main" id="{58C47896-E891-46BE-9B10-CC4C39FE2414}"/>
              </a:ext>
            </a:extLst>
          </p:cNvPr>
          <p:cNvSpPr txBox="1"/>
          <p:nvPr/>
        </p:nvSpPr>
        <p:spPr>
          <a:xfrm>
            <a:off x="3416496" y="5251444"/>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T</a:t>
            </a:r>
            <a:endParaRPr lang="ko-KR" altLang="en-US" sz="4400" b="1" dirty="0">
              <a:solidFill>
                <a:schemeClr val="bg1"/>
              </a:solidFill>
              <a:cs typeface="Arial" pitchFamily="34" charset="0"/>
            </a:endParaRPr>
          </a:p>
        </p:txBody>
      </p:sp>
    </p:spTree>
    <p:extLst>
      <p:ext uri="{BB962C8B-B14F-4D97-AF65-F5344CB8AC3E}">
        <p14:creationId xmlns:p14="http://schemas.microsoft.com/office/powerpoint/2010/main" val="1560353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Effect transition="in" filter="fade">
                                      <p:cBhvr>
                                        <p:cTn id="1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L-Shape 2">
            <a:extLst>
              <a:ext uri="{FF2B5EF4-FFF2-40B4-BE49-F238E27FC236}">
                <a16:creationId xmlns:a16="http://schemas.microsoft.com/office/drawing/2014/main" id="{DC808D9D-8B55-41B8-AE1F-61EC3746C38C}"/>
              </a:ext>
            </a:extLst>
          </p:cNvPr>
          <p:cNvSpPr/>
          <p:nvPr/>
        </p:nvSpPr>
        <p:spPr>
          <a:xfrm rot="10800000">
            <a:off x="1005590" y="4215340"/>
            <a:ext cx="1855486" cy="1855485"/>
          </a:xfrm>
          <a:custGeom>
            <a:avLst/>
            <a:gdLst/>
            <a:ahLst/>
            <a:cxnLst/>
            <a:rect l="l" t="t" r="r" b="b"/>
            <a:pathLst>
              <a:path w="1639462" h="1639461">
                <a:moveTo>
                  <a:pt x="254587" y="1639461"/>
                </a:moveTo>
                <a:lnTo>
                  <a:pt x="254587" y="1639461"/>
                </a:lnTo>
                <a:lnTo>
                  <a:pt x="0" y="1639461"/>
                </a:lnTo>
                <a:lnTo>
                  <a:pt x="0" y="343317"/>
                </a:lnTo>
                <a:lnTo>
                  <a:pt x="358513" y="343317"/>
                </a:lnTo>
                <a:lnTo>
                  <a:pt x="358513" y="1026362"/>
                </a:lnTo>
                <a:lnTo>
                  <a:pt x="1384875" y="0"/>
                </a:lnTo>
                <a:lnTo>
                  <a:pt x="1639462" y="254586"/>
                </a:lnTo>
                <a:lnTo>
                  <a:pt x="590237" y="1303812"/>
                </a:lnTo>
                <a:lnTo>
                  <a:pt x="1296144" y="1303812"/>
                </a:lnTo>
                <a:lnTo>
                  <a:pt x="1296144" y="1639461"/>
                </a:lnTo>
                <a:lnTo>
                  <a:pt x="254588" y="1639461"/>
                </a:lnTo>
                <a:close/>
              </a:path>
            </a:pathLst>
          </a:cu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4" name="L-Shape 2">
            <a:extLst>
              <a:ext uri="{FF2B5EF4-FFF2-40B4-BE49-F238E27FC236}">
                <a16:creationId xmlns:a16="http://schemas.microsoft.com/office/drawing/2014/main" id="{2DB8E229-C9D9-408D-8811-7327FFBB0AB4}"/>
              </a:ext>
            </a:extLst>
          </p:cNvPr>
          <p:cNvSpPr/>
          <p:nvPr/>
        </p:nvSpPr>
        <p:spPr>
          <a:xfrm rot="10800000">
            <a:off x="3691192" y="3415007"/>
            <a:ext cx="1855486" cy="1855485"/>
          </a:xfrm>
          <a:custGeom>
            <a:avLst/>
            <a:gdLst/>
            <a:ahLst/>
            <a:cxnLst/>
            <a:rect l="l" t="t" r="r" b="b"/>
            <a:pathLst>
              <a:path w="1639462" h="1639461">
                <a:moveTo>
                  <a:pt x="254587" y="1639461"/>
                </a:moveTo>
                <a:lnTo>
                  <a:pt x="254587" y="1639461"/>
                </a:lnTo>
                <a:lnTo>
                  <a:pt x="0" y="1639461"/>
                </a:lnTo>
                <a:lnTo>
                  <a:pt x="0" y="343317"/>
                </a:lnTo>
                <a:lnTo>
                  <a:pt x="358513" y="343317"/>
                </a:lnTo>
                <a:lnTo>
                  <a:pt x="358513" y="1026362"/>
                </a:lnTo>
                <a:lnTo>
                  <a:pt x="1384875" y="0"/>
                </a:lnTo>
                <a:lnTo>
                  <a:pt x="1639462" y="254586"/>
                </a:lnTo>
                <a:lnTo>
                  <a:pt x="590237" y="1303812"/>
                </a:lnTo>
                <a:lnTo>
                  <a:pt x="1296144" y="1303812"/>
                </a:lnTo>
                <a:lnTo>
                  <a:pt x="1296144" y="1639461"/>
                </a:lnTo>
                <a:lnTo>
                  <a:pt x="254588" y="1639461"/>
                </a:lnTo>
                <a:close/>
              </a:path>
            </a:pathLst>
          </a:cu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5" name="L-Shape 2">
            <a:extLst>
              <a:ext uri="{FF2B5EF4-FFF2-40B4-BE49-F238E27FC236}">
                <a16:creationId xmlns:a16="http://schemas.microsoft.com/office/drawing/2014/main" id="{6456AC9F-400E-42B4-9FBA-2186777421C7}"/>
              </a:ext>
            </a:extLst>
          </p:cNvPr>
          <p:cNvSpPr/>
          <p:nvPr/>
        </p:nvSpPr>
        <p:spPr>
          <a:xfrm rot="10800000">
            <a:off x="6376794" y="2614674"/>
            <a:ext cx="1855486" cy="1855485"/>
          </a:xfrm>
          <a:custGeom>
            <a:avLst/>
            <a:gdLst/>
            <a:ahLst/>
            <a:cxnLst/>
            <a:rect l="l" t="t" r="r" b="b"/>
            <a:pathLst>
              <a:path w="1639462" h="1639461">
                <a:moveTo>
                  <a:pt x="254587" y="1639461"/>
                </a:moveTo>
                <a:lnTo>
                  <a:pt x="254587" y="1639461"/>
                </a:lnTo>
                <a:lnTo>
                  <a:pt x="0" y="1639461"/>
                </a:lnTo>
                <a:lnTo>
                  <a:pt x="0" y="343317"/>
                </a:lnTo>
                <a:lnTo>
                  <a:pt x="358513" y="343317"/>
                </a:lnTo>
                <a:lnTo>
                  <a:pt x="358513" y="1026362"/>
                </a:lnTo>
                <a:lnTo>
                  <a:pt x="1384875" y="0"/>
                </a:lnTo>
                <a:lnTo>
                  <a:pt x="1639462" y="254586"/>
                </a:lnTo>
                <a:lnTo>
                  <a:pt x="590237" y="1303812"/>
                </a:lnTo>
                <a:lnTo>
                  <a:pt x="1296144" y="1303812"/>
                </a:lnTo>
                <a:lnTo>
                  <a:pt x="1296144" y="1639461"/>
                </a:lnTo>
                <a:lnTo>
                  <a:pt x="254588" y="1639461"/>
                </a:lnTo>
                <a:close/>
              </a:path>
            </a:pathLst>
          </a:cu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 name="L-Shape 2">
            <a:extLst>
              <a:ext uri="{FF2B5EF4-FFF2-40B4-BE49-F238E27FC236}">
                <a16:creationId xmlns:a16="http://schemas.microsoft.com/office/drawing/2014/main" id="{966AA83D-D9B1-4D04-8651-6831AEF09FA4}"/>
              </a:ext>
            </a:extLst>
          </p:cNvPr>
          <p:cNvSpPr/>
          <p:nvPr/>
        </p:nvSpPr>
        <p:spPr>
          <a:xfrm rot="10800000">
            <a:off x="9062396" y="1814341"/>
            <a:ext cx="1855486" cy="1855485"/>
          </a:xfrm>
          <a:custGeom>
            <a:avLst/>
            <a:gdLst/>
            <a:ahLst/>
            <a:cxnLst/>
            <a:rect l="l" t="t" r="r" b="b"/>
            <a:pathLst>
              <a:path w="1639462" h="1639461">
                <a:moveTo>
                  <a:pt x="254587" y="1639461"/>
                </a:moveTo>
                <a:lnTo>
                  <a:pt x="254587" y="1639461"/>
                </a:lnTo>
                <a:lnTo>
                  <a:pt x="0" y="1639461"/>
                </a:lnTo>
                <a:lnTo>
                  <a:pt x="0" y="343317"/>
                </a:lnTo>
                <a:lnTo>
                  <a:pt x="358513" y="343317"/>
                </a:lnTo>
                <a:lnTo>
                  <a:pt x="358513" y="1026362"/>
                </a:lnTo>
                <a:lnTo>
                  <a:pt x="1384875" y="0"/>
                </a:lnTo>
                <a:lnTo>
                  <a:pt x="1639462" y="254586"/>
                </a:lnTo>
                <a:lnTo>
                  <a:pt x="590237" y="1303812"/>
                </a:lnTo>
                <a:lnTo>
                  <a:pt x="1296144" y="1303812"/>
                </a:lnTo>
                <a:lnTo>
                  <a:pt x="1296144" y="1639461"/>
                </a:lnTo>
                <a:lnTo>
                  <a:pt x="254588" y="1639461"/>
                </a:lnTo>
                <a:close/>
              </a:path>
            </a:pathLst>
          </a:cu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A4CA62EA-AFB2-4403-AA93-12200FE6E3A8}"/>
              </a:ext>
            </a:extLst>
          </p:cNvPr>
          <p:cNvSpPr txBox="1"/>
          <p:nvPr/>
        </p:nvSpPr>
        <p:spPr>
          <a:xfrm rot="18900000">
            <a:off x="967767" y="5157185"/>
            <a:ext cx="1621285" cy="307777"/>
          </a:xfrm>
          <a:prstGeom prst="rect">
            <a:avLst/>
          </a:prstGeom>
          <a:noFill/>
        </p:spPr>
        <p:txBody>
          <a:bodyPr wrap="square"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عنوان المحتوى</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8" name="TextBox 7">
            <a:extLst>
              <a:ext uri="{FF2B5EF4-FFF2-40B4-BE49-F238E27FC236}">
                <a16:creationId xmlns:a16="http://schemas.microsoft.com/office/drawing/2014/main" id="{6516B649-71CF-4BAA-8490-2E2A04C3C317}"/>
              </a:ext>
            </a:extLst>
          </p:cNvPr>
          <p:cNvSpPr txBox="1"/>
          <p:nvPr/>
        </p:nvSpPr>
        <p:spPr>
          <a:xfrm rot="18900000">
            <a:off x="3659700" y="4347090"/>
            <a:ext cx="1621285" cy="307777"/>
          </a:xfrm>
          <a:prstGeom prst="rect">
            <a:avLst/>
          </a:prstGeom>
          <a:noFill/>
        </p:spPr>
        <p:txBody>
          <a:bodyPr wrap="square"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عنوان المحتوى</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B2362682-B4A8-4A5B-ADBD-F17543094A9F}"/>
              </a:ext>
            </a:extLst>
          </p:cNvPr>
          <p:cNvSpPr txBox="1"/>
          <p:nvPr/>
        </p:nvSpPr>
        <p:spPr>
          <a:xfrm rot="18900000">
            <a:off x="6351633" y="3536996"/>
            <a:ext cx="1621285" cy="307777"/>
          </a:xfrm>
          <a:prstGeom prst="rect">
            <a:avLst/>
          </a:prstGeom>
          <a:noFill/>
        </p:spPr>
        <p:txBody>
          <a:bodyPr wrap="square"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عنوان المحتوى</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D48FC7FB-35D8-491B-A238-94A1A243E1AE}"/>
              </a:ext>
            </a:extLst>
          </p:cNvPr>
          <p:cNvSpPr txBox="1"/>
          <p:nvPr/>
        </p:nvSpPr>
        <p:spPr>
          <a:xfrm rot="18900000">
            <a:off x="9043565" y="2726902"/>
            <a:ext cx="1621285" cy="307777"/>
          </a:xfrm>
          <a:prstGeom prst="rect">
            <a:avLst/>
          </a:prstGeom>
          <a:noFill/>
        </p:spPr>
        <p:txBody>
          <a:bodyPr wrap="square"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عنوان المحتوى</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nvGrpSpPr>
          <p:cNvPr id="11" name="Group 10">
            <a:extLst>
              <a:ext uri="{FF2B5EF4-FFF2-40B4-BE49-F238E27FC236}">
                <a16:creationId xmlns:a16="http://schemas.microsoft.com/office/drawing/2014/main" id="{E4CAA57B-4BF9-413C-A390-481AFE96DBA7}"/>
              </a:ext>
            </a:extLst>
          </p:cNvPr>
          <p:cNvGrpSpPr/>
          <p:nvPr/>
        </p:nvGrpSpPr>
        <p:grpSpPr>
          <a:xfrm>
            <a:off x="909123" y="2554244"/>
            <a:ext cx="2076421" cy="1252289"/>
            <a:chOff x="1005509" y="2068468"/>
            <a:chExt cx="1982315" cy="1252289"/>
          </a:xfrm>
        </p:grpSpPr>
        <p:sp>
          <p:nvSpPr>
            <p:cNvPr id="12" name="TextBox 11">
              <a:extLst>
                <a:ext uri="{FF2B5EF4-FFF2-40B4-BE49-F238E27FC236}">
                  <a16:creationId xmlns:a16="http://schemas.microsoft.com/office/drawing/2014/main" id="{C4B010AD-4165-44DC-B372-4BA4C3CA2292}"/>
                </a:ext>
              </a:extLst>
            </p:cNvPr>
            <p:cNvSpPr txBox="1"/>
            <p:nvPr/>
          </p:nvSpPr>
          <p:spPr>
            <a:xfrm>
              <a:off x="1005509" y="2068468"/>
              <a:ext cx="1982315" cy="276999"/>
            </a:xfrm>
            <a:prstGeom prst="rect">
              <a:avLst/>
            </a:prstGeom>
            <a:noFill/>
          </p:spPr>
          <p:txBody>
            <a:bodyPr wrap="square"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3" name="TextBox 12">
              <a:extLst>
                <a:ext uri="{FF2B5EF4-FFF2-40B4-BE49-F238E27FC236}">
                  <a16:creationId xmlns:a16="http://schemas.microsoft.com/office/drawing/2014/main" id="{15A53EF3-2A04-4A77-B801-C209BCF95623}"/>
                </a:ext>
              </a:extLst>
            </p:cNvPr>
            <p:cNvSpPr txBox="1"/>
            <p:nvPr/>
          </p:nvSpPr>
          <p:spPr>
            <a:xfrm>
              <a:off x="1005510" y="2305094"/>
              <a:ext cx="1982314" cy="1015663"/>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4" name="Group 13">
            <a:extLst>
              <a:ext uri="{FF2B5EF4-FFF2-40B4-BE49-F238E27FC236}">
                <a16:creationId xmlns:a16="http://schemas.microsoft.com/office/drawing/2014/main" id="{F62BCF95-BF33-4B59-8C1B-8FD316F4211D}"/>
              </a:ext>
            </a:extLst>
          </p:cNvPr>
          <p:cNvGrpSpPr/>
          <p:nvPr/>
        </p:nvGrpSpPr>
        <p:grpSpPr>
          <a:xfrm>
            <a:off x="3673250" y="1757959"/>
            <a:ext cx="2076421" cy="1252289"/>
            <a:chOff x="2961536" y="1662708"/>
            <a:chExt cx="1982315" cy="1252289"/>
          </a:xfrm>
        </p:grpSpPr>
        <p:sp>
          <p:nvSpPr>
            <p:cNvPr id="15" name="TextBox 14">
              <a:extLst>
                <a:ext uri="{FF2B5EF4-FFF2-40B4-BE49-F238E27FC236}">
                  <a16:creationId xmlns:a16="http://schemas.microsoft.com/office/drawing/2014/main" id="{025557CB-1BB6-41EE-9F2B-4E23B5BBEDC4}"/>
                </a:ext>
              </a:extLst>
            </p:cNvPr>
            <p:cNvSpPr txBox="1"/>
            <p:nvPr/>
          </p:nvSpPr>
          <p:spPr>
            <a:xfrm>
              <a:off x="2961536" y="1662708"/>
              <a:ext cx="1982315" cy="276999"/>
            </a:xfrm>
            <a:prstGeom prst="rect">
              <a:avLst/>
            </a:prstGeom>
            <a:noFill/>
          </p:spPr>
          <p:txBody>
            <a:bodyPr wrap="square"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6" name="TextBox 15">
              <a:extLst>
                <a:ext uri="{FF2B5EF4-FFF2-40B4-BE49-F238E27FC236}">
                  <a16:creationId xmlns:a16="http://schemas.microsoft.com/office/drawing/2014/main" id="{ED6C20B1-BAD4-476A-A9B0-690F98ED4F37}"/>
                </a:ext>
              </a:extLst>
            </p:cNvPr>
            <p:cNvSpPr txBox="1"/>
            <p:nvPr/>
          </p:nvSpPr>
          <p:spPr>
            <a:xfrm>
              <a:off x="2961537" y="1899334"/>
              <a:ext cx="1982314" cy="1015663"/>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7" name="Group 16">
            <a:extLst>
              <a:ext uri="{FF2B5EF4-FFF2-40B4-BE49-F238E27FC236}">
                <a16:creationId xmlns:a16="http://schemas.microsoft.com/office/drawing/2014/main" id="{F55105BB-1385-4F33-B8C4-D2193DF6B909}"/>
              </a:ext>
            </a:extLst>
          </p:cNvPr>
          <p:cNvGrpSpPr/>
          <p:nvPr/>
        </p:nvGrpSpPr>
        <p:grpSpPr>
          <a:xfrm>
            <a:off x="6437377" y="4647959"/>
            <a:ext cx="2076421" cy="1252289"/>
            <a:chOff x="4860032" y="4800357"/>
            <a:chExt cx="1982315" cy="1252289"/>
          </a:xfrm>
        </p:grpSpPr>
        <p:sp>
          <p:nvSpPr>
            <p:cNvPr id="18" name="TextBox 17">
              <a:extLst>
                <a:ext uri="{FF2B5EF4-FFF2-40B4-BE49-F238E27FC236}">
                  <a16:creationId xmlns:a16="http://schemas.microsoft.com/office/drawing/2014/main" id="{C694432C-5A66-4F68-8E81-74494E299582}"/>
                </a:ext>
              </a:extLst>
            </p:cNvPr>
            <p:cNvSpPr txBox="1"/>
            <p:nvPr/>
          </p:nvSpPr>
          <p:spPr>
            <a:xfrm>
              <a:off x="4860032" y="4800357"/>
              <a:ext cx="1982315" cy="276999"/>
            </a:xfrm>
            <a:prstGeom prst="rect">
              <a:avLst/>
            </a:prstGeom>
            <a:noFill/>
          </p:spPr>
          <p:txBody>
            <a:bodyPr wrap="square"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9" name="TextBox 18">
              <a:extLst>
                <a:ext uri="{FF2B5EF4-FFF2-40B4-BE49-F238E27FC236}">
                  <a16:creationId xmlns:a16="http://schemas.microsoft.com/office/drawing/2014/main" id="{642823A6-FDFC-45C2-9AAE-7C2211D96698}"/>
                </a:ext>
              </a:extLst>
            </p:cNvPr>
            <p:cNvSpPr txBox="1"/>
            <p:nvPr/>
          </p:nvSpPr>
          <p:spPr>
            <a:xfrm>
              <a:off x="4860033" y="5036983"/>
              <a:ext cx="1982314" cy="1015663"/>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20" name="Group 19">
            <a:extLst>
              <a:ext uri="{FF2B5EF4-FFF2-40B4-BE49-F238E27FC236}">
                <a16:creationId xmlns:a16="http://schemas.microsoft.com/office/drawing/2014/main" id="{19DD6400-5DB1-47FB-9EE3-C377199498FD}"/>
              </a:ext>
            </a:extLst>
          </p:cNvPr>
          <p:cNvGrpSpPr/>
          <p:nvPr/>
        </p:nvGrpSpPr>
        <p:grpSpPr>
          <a:xfrm>
            <a:off x="9201503" y="4004075"/>
            <a:ext cx="2076421" cy="1252289"/>
            <a:chOff x="6816059" y="4394597"/>
            <a:chExt cx="1982315" cy="1252289"/>
          </a:xfrm>
        </p:grpSpPr>
        <p:sp>
          <p:nvSpPr>
            <p:cNvPr id="21" name="TextBox 20">
              <a:extLst>
                <a:ext uri="{FF2B5EF4-FFF2-40B4-BE49-F238E27FC236}">
                  <a16:creationId xmlns:a16="http://schemas.microsoft.com/office/drawing/2014/main" id="{C1DF1963-CE8C-49CA-9A72-E0BCAC439431}"/>
                </a:ext>
              </a:extLst>
            </p:cNvPr>
            <p:cNvSpPr txBox="1"/>
            <p:nvPr/>
          </p:nvSpPr>
          <p:spPr>
            <a:xfrm>
              <a:off x="6816059" y="4394597"/>
              <a:ext cx="1982315" cy="276999"/>
            </a:xfrm>
            <a:prstGeom prst="rect">
              <a:avLst/>
            </a:prstGeom>
            <a:noFill/>
          </p:spPr>
          <p:txBody>
            <a:bodyPr wrap="square"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2" name="TextBox 21">
              <a:extLst>
                <a:ext uri="{FF2B5EF4-FFF2-40B4-BE49-F238E27FC236}">
                  <a16:creationId xmlns:a16="http://schemas.microsoft.com/office/drawing/2014/main" id="{4F68E8B9-FA6A-4D3F-90AE-47DAA1966887}"/>
                </a:ext>
              </a:extLst>
            </p:cNvPr>
            <p:cNvSpPr txBox="1"/>
            <p:nvPr/>
          </p:nvSpPr>
          <p:spPr>
            <a:xfrm>
              <a:off x="6816060" y="4631223"/>
              <a:ext cx="1982314" cy="1015663"/>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3" name="Isosceles Triangle 51">
            <a:extLst>
              <a:ext uri="{FF2B5EF4-FFF2-40B4-BE49-F238E27FC236}">
                <a16:creationId xmlns:a16="http://schemas.microsoft.com/office/drawing/2014/main" id="{C19A027D-194C-494C-ADBD-112F51E659BF}"/>
              </a:ext>
            </a:extLst>
          </p:cNvPr>
          <p:cNvSpPr/>
          <p:nvPr/>
        </p:nvSpPr>
        <p:spPr>
          <a:xfrm>
            <a:off x="2365074" y="4384826"/>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4" name="Rectangle 7">
            <a:extLst>
              <a:ext uri="{FF2B5EF4-FFF2-40B4-BE49-F238E27FC236}">
                <a16:creationId xmlns:a16="http://schemas.microsoft.com/office/drawing/2014/main" id="{30650C20-30F7-48BF-B808-454C7467E4E4}"/>
              </a:ext>
            </a:extLst>
          </p:cNvPr>
          <p:cNvSpPr/>
          <p:nvPr/>
        </p:nvSpPr>
        <p:spPr>
          <a:xfrm>
            <a:off x="5085530" y="3544510"/>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5" name="Rounded Rectangle 32">
            <a:extLst>
              <a:ext uri="{FF2B5EF4-FFF2-40B4-BE49-F238E27FC236}">
                <a16:creationId xmlns:a16="http://schemas.microsoft.com/office/drawing/2014/main" id="{51222673-BC04-44D8-84D4-417423B2CFD6}"/>
              </a:ext>
            </a:extLst>
          </p:cNvPr>
          <p:cNvSpPr/>
          <p:nvPr/>
        </p:nvSpPr>
        <p:spPr>
          <a:xfrm>
            <a:off x="10484699" y="1930436"/>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6" name="Rectangle 9">
            <a:extLst>
              <a:ext uri="{FF2B5EF4-FFF2-40B4-BE49-F238E27FC236}">
                <a16:creationId xmlns:a16="http://schemas.microsoft.com/office/drawing/2014/main" id="{81E6C95D-6404-494E-A0E3-DD2E34D06B55}"/>
              </a:ext>
            </a:extLst>
          </p:cNvPr>
          <p:cNvSpPr/>
          <p:nvPr/>
        </p:nvSpPr>
        <p:spPr>
          <a:xfrm>
            <a:off x="7761573" y="275465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3428028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p:bldP spid="8" grpId="0"/>
      <p:bldP spid="9" grpId="0"/>
      <p:bldP spid="10" grpId="0"/>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339443-AA21-4ECC-9CE5-53A78C4B8366}"/>
              </a:ext>
            </a:extLst>
          </p:cNvPr>
          <p:cNvSpPr>
            <a:spLocks noGrp="1"/>
          </p:cNvSpPr>
          <p:nvPr>
            <p:ph type="pic" sz="quarter" idx="14"/>
          </p:nvPr>
        </p:nvSpPr>
        <p:spPr/>
      </p:sp>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ar-DZ">
                <a:solidFill>
                  <a:schemeClr val="bg1">
                    <a:lumMod val="95000"/>
                  </a:schemeClr>
                </a:solidFill>
                <a:latin typeface="Ara Aqeeq Bold" panose="00000500000000000000" pitchFamily="2" charset="-78"/>
                <a:cs typeface="Ara Aqeeq Bold" panose="00000500000000000000" pitchFamily="2" charset="-78"/>
              </a:rPr>
              <a:t>أسلوب فريقنا</a:t>
            </a:r>
            <a:endParaRPr lang="en-US" dirty="0">
              <a:solidFill>
                <a:schemeClr val="bg1">
                  <a:lumMod val="95000"/>
                </a:schemeClr>
              </a:solidFill>
              <a:latin typeface="Ara Aqeeq Bold" panose="00000500000000000000" pitchFamily="2" charset="-78"/>
              <a:cs typeface="Ara Aqeeq Bold" panose="00000500000000000000" pitchFamily="2" charset="-78"/>
            </a:endParaRPr>
          </a:p>
        </p:txBody>
      </p:sp>
      <p:sp>
        <p:nvSpPr>
          <p:cNvPr id="6" name="직사각형 2">
            <a:extLst>
              <a:ext uri="{FF2B5EF4-FFF2-40B4-BE49-F238E27FC236}">
                <a16:creationId xmlns:a16="http://schemas.microsoft.com/office/drawing/2014/main" id="{DC358E29-0648-43F8-A770-1FD30B2525D0}"/>
              </a:ext>
            </a:extLst>
          </p:cNvPr>
          <p:cNvSpPr/>
          <p:nvPr/>
        </p:nvSpPr>
        <p:spPr>
          <a:xfrm>
            <a:off x="263771" y="2988812"/>
            <a:ext cx="6922523" cy="1015663"/>
          </a:xfrm>
          <a:prstGeom prst="rect">
            <a:avLst/>
          </a:prstGeom>
        </p:spPr>
        <p:txBody>
          <a:bodyPr wrap="square">
            <a:spAutoFit/>
          </a:bodyPr>
          <a:lstStyle/>
          <a:p>
            <a:pPr algn="r"/>
            <a:r>
              <a:rPr lang="ar-DZ" altLang="ko-KR" sz="1200" dirty="0">
                <a:solidFill>
                  <a:schemeClr val="bg1"/>
                </a:solidFill>
                <a:latin typeface="Ara Aqeeq Bold" panose="00000500000000000000" pitchFamily="2" charset="-78"/>
                <a:cs typeface="Ara Aqeeq Bold" panose="00000500000000000000" pitchFamily="2" charset="-78"/>
              </a:rPr>
              <a:t>نص مثال: احصل على عرض تقديمي بوربوينت حديث مصمم بشكل جميل. آمل وأعتقد أن هذا النموذج سيوفر وقتك ومالك وسمعتك. يمكنك ببساطة إقناع جمهورك وإضافة لمسة فريدة وجذابة إلى عروضك التقديمية.</a:t>
            </a:r>
          </a:p>
          <a:p>
            <a:pPr algn="r"/>
            <a:endParaRPr lang="en-US" altLang="ko-KR" sz="1200" dirty="0">
              <a:solidFill>
                <a:schemeClr val="bg1"/>
              </a:solidFill>
              <a:latin typeface="Ara Aqeeq Bold" panose="00000500000000000000" pitchFamily="2" charset="-78"/>
              <a:cs typeface="Ara Aqeeq Bold" panose="00000500000000000000" pitchFamily="2" charset="-78"/>
            </a:endParaRPr>
          </a:p>
          <a:p>
            <a:pPr algn="r"/>
            <a:r>
              <a:rPr lang="ar-DZ" altLang="ko-KR" sz="1200" dirty="0">
                <a:solidFill>
                  <a:schemeClr val="bg1"/>
                </a:solidFill>
                <a:latin typeface="Ara Aqeeq Bold" panose="00000500000000000000" pitchFamily="2" charset="-78"/>
                <a:cs typeface="Ara Aqeeq Bold" panose="00000500000000000000" pitchFamily="2" charset="-78"/>
              </a:rPr>
              <a:t>مثال على النص: يمكنك ببساطة إقناع جمهورك وإضافة لمسة فريدة وجذابة إلى عروضك التقديمية. احصل على عرض تقديمي بوربوينت حديث مصمم بشكل جميل.</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7" name="직사각형 3">
            <a:extLst>
              <a:ext uri="{FF2B5EF4-FFF2-40B4-BE49-F238E27FC236}">
                <a16:creationId xmlns:a16="http://schemas.microsoft.com/office/drawing/2014/main" id="{07C26A9B-331A-4D8F-BDD6-0B1492BB418E}"/>
              </a:ext>
            </a:extLst>
          </p:cNvPr>
          <p:cNvSpPr/>
          <p:nvPr/>
        </p:nvSpPr>
        <p:spPr>
          <a:xfrm>
            <a:off x="263771" y="2259075"/>
            <a:ext cx="6922523" cy="584775"/>
          </a:xfrm>
          <a:prstGeom prst="rect">
            <a:avLst/>
          </a:prstGeom>
        </p:spPr>
        <p:txBody>
          <a:bodyPr wrap="square">
            <a:spAutoFit/>
          </a:bodyPr>
          <a:lstStyle/>
          <a:p>
            <a:pPr algn="r"/>
            <a:r>
              <a:rPr lang="ar-DZ" altLang="ko-KR" sz="3200" dirty="0">
                <a:solidFill>
                  <a:schemeClr val="bg1"/>
                </a:solidFill>
                <a:latin typeface="Ara Aqeeq Bold" panose="00000500000000000000" pitchFamily="2" charset="-78"/>
                <a:cs typeface="Ara Aqeeq Bold" panose="00000500000000000000" pitchFamily="2" charset="-78"/>
              </a:rPr>
              <a:t>أكتب اسمك الكامل</a:t>
            </a:r>
            <a:endParaRPr lang="en-US" altLang="ko-KR" sz="3200" dirty="0">
              <a:solidFill>
                <a:schemeClr val="bg1"/>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41078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86" y="269852"/>
            <a:ext cx="11602914" cy="710877"/>
          </a:xfrm>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6" name="TextBox 5"/>
          <p:cNvSpPr txBox="1"/>
          <p:nvPr/>
        </p:nvSpPr>
        <p:spPr>
          <a:xfrm>
            <a:off x="734769" y="4869161"/>
            <a:ext cx="10849205" cy="954107"/>
          </a:xfrm>
          <a:prstGeom prst="rect">
            <a:avLst/>
          </a:prstGeom>
          <a:noFill/>
        </p:spPr>
        <p:txBody>
          <a:bodyPr wrap="square" rtlCol="0">
            <a:spAutoFit/>
          </a:bodyPr>
          <a:lstStyle/>
          <a:p>
            <a:pPr algn="ctr"/>
            <a:r>
              <a:rPr lang="ar-DZ" altLang="ko-KR" sz="14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 يمكنك ببساطة إقناع جمهورك وإضافة لمسة فريدة وجاذبية لعروضك التقديمية. آمل وأعتقد أن هذا النموذج سيوفر وقتك ومالك وسمعتك. من السهل تغيير الألوان والصور والنص. احصل على عرض تقديمي بوربوينت حديث مصمم بشكل جميل. يمكنك ببساطة إقناع جمهورك وإضافة لمسة فريدة وجاذبية لعروضك التقديمية. آمل وأعتقد أن هذا النموذج سيوفر وقتك ومالك وسمعتك. من السهل تغيير الألوان والصور والنص. احصل على عرض تقديمي بوربوينت حديث مصمم بشكل جميل.</a:t>
            </a:r>
            <a:endParaRPr lang="en-US" altLang="ko-KR" sz="14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4" name="Picture Placeholder 3">
            <a:extLst>
              <a:ext uri="{FF2B5EF4-FFF2-40B4-BE49-F238E27FC236}">
                <a16:creationId xmlns:a16="http://schemas.microsoft.com/office/drawing/2014/main" id="{1964AE49-F88D-4F0E-8580-80FC5F6C341C}"/>
              </a:ext>
            </a:extLst>
          </p:cNvPr>
          <p:cNvSpPr>
            <a:spLocks noGrp="1"/>
          </p:cNvSpPr>
          <p:nvPr>
            <p:ph type="pic" idx="14"/>
          </p:nvPr>
        </p:nvSpPr>
        <p:spPr/>
      </p:sp>
    </p:spTree>
    <p:extLst>
      <p:ext uri="{BB962C8B-B14F-4D97-AF65-F5344CB8AC3E}">
        <p14:creationId xmlns:p14="http://schemas.microsoft.com/office/powerpoint/2010/main" val="39782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latin typeface="Ara Aqeeq Bold" panose="00000500000000000000" pitchFamily="2" charset="-78"/>
              <a:cs typeface="Ara Aqeeq Bold" panose="00000500000000000000" pitchFamily="2" charset="-78"/>
            </a:endParaRPr>
          </a:p>
        </p:txBody>
      </p:sp>
      <p:grpSp>
        <p:nvGrpSpPr>
          <p:cNvPr id="3" name="Group 2">
            <a:extLst>
              <a:ext uri="{FF2B5EF4-FFF2-40B4-BE49-F238E27FC236}">
                <a16:creationId xmlns:a16="http://schemas.microsoft.com/office/drawing/2014/main" id="{5BCCAD0D-6955-4CC3-80B1-C1A884DE098B}"/>
              </a:ext>
            </a:extLst>
          </p:cNvPr>
          <p:cNvGrpSpPr/>
          <p:nvPr/>
        </p:nvGrpSpPr>
        <p:grpSpPr>
          <a:xfrm>
            <a:off x="4223794" y="1848164"/>
            <a:ext cx="3744414" cy="3744416"/>
            <a:chOff x="2699794" y="1988840"/>
            <a:chExt cx="3744414" cy="3744416"/>
          </a:xfrm>
        </p:grpSpPr>
        <p:sp>
          <p:nvSpPr>
            <p:cNvPr id="4" name="Block Arc 20">
              <a:extLst>
                <a:ext uri="{FF2B5EF4-FFF2-40B4-BE49-F238E27FC236}">
                  <a16:creationId xmlns:a16="http://schemas.microsoft.com/office/drawing/2014/main" id="{307893DF-5009-4348-AE9A-982A7E2225EB}"/>
                </a:ext>
              </a:extLst>
            </p:cNvPr>
            <p:cNvSpPr/>
            <p:nvPr/>
          </p:nvSpPr>
          <p:spPr>
            <a:xfrm rot="5400000">
              <a:off x="4570246" y="2375755"/>
              <a:ext cx="2260846" cy="1487016"/>
            </a:xfrm>
            <a:custGeom>
              <a:avLst/>
              <a:gdLst/>
              <a:ahLst/>
              <a:cxnLst/>
              <a:rect l="l" t="t" r="r" b="b"/>
              <a:pathLst>
                <a:path w="2260846" h="1487016">
                  <a:moveTo>
                    <a:pt x="126" y="1487016"/>
                  </a:moveTo>
                  <a:cubicBezTo>
                    <a:pt x="-4997" y="1096104"/>
                    <a:pt x="146037" y="719300"/>
                    <a:pt x="419742" y="440151"/>
                  </a:cubicBezTo>
                  <a:cubicBezTo>
                    <a:pt x="693447" y="161002"/>
                    <a:pt x="1067203" y="2576"/>
                    <a:pt x="1458140" y="0"/>
                  </a:cubicBezTo>
                  <a:lnTo>
                    <a:pt x="1460343" y="334356"/>
                  </a:lnTo>
                  <a:lnTo>
                    <a:pt x="2018530" y="334356"/>
                  </a:lnTo>
                  <a:lnTo>
                    <a:pt x="2018530" y="213198"/>
                  </a:lnTo>
                  <a:lnTo>
                    <a:pt x="2260846" y="455514"/>
                  </a:lnTo>
                  <a:lnTo>
                    <a:pt x="2018530" y="697830"/>
                  </a:lnTo>
                  <a:lnTo>
                    <a:pt x="2018530" y="576672"/>
                  </a:lnTo>
                  <a:lnTo>
                    <a:pt x="1461940" y="576672"/>
                  </a:lnTo>
                  <a:cubicBezTo>
                    <a:pt x="1462705" y="692809"/>
                    <a:pt x="1463470" y="808946"/>
                    <a:pt x="1464235" y="925083"/>
                  </a:cubicBezTo>
                  <a:cubicBezTo>
                    <a:pt x="1319690" y="926035"/>
                    <a:pt x="1181497" y="984612"/>
                    <a:pt x="1080298" y="1087824"/>
                  </a:cubicBezTo>
                  <a:cubicBezTo>
                    <a:pt x="979099" y="1191036"/>
                    <a:pt x="923255" y="1330356"/>
                    <a:pt x="925149" y="147489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a Aqeeq Bold" panose="00000500000000000000" pitchFamily="2" charset="-78"/>
                <a:cs typeface="Ara Aqeeq Bold" panose="00000500000000000000" pitchFamily="2" charset="-78"/>
              </a:endParaRPr>
            </a:p>
          </p:txBody>
        </p:sp>
        <p:sp>
          <p:nvSpPr>
            <p:cNvPr id="5" name="Block Arc 21">
              <a:extLst>
                <a:ext uri="{FF2B5EF4-FFF2-40B4-BE49-F238E27FC236}">
                  <a16:creationId xmlns:a16="http://schemas.microsoft.com/office/drawing/2014/main" id="{5A180566-F1BA-4B86-AD62-466E9F82CC63}"/>
                </a:ext>
              </a:extLst>
            </p:cNvPr>
            <p:cNvSpPr/>
            <p:nvPr/>
          </p:nvSpPr>
          <p:spPr>
            <a:xfrm rot="10800000">
              <a:off x="4167603" y="4223716"/>
              <a:ext cx="2276605" cy="1509539"/>
            </a:xfrm>
            <a:custGeom>
              <a:avLst/>
              <a:gdLst/>
              <a:ahLst/>
              <a:cxnLst/>
              <a:rect l="l" t="t" r="r" b="b"/>
              <a:pathLst>
                <a:path w="2276605" h="1509539">
                  <a:moveTo>
                    <a:pt x="593" y="1509539"/>
                  </a:moveTo>
                  <a:cubicBezTo>
                    <a:pt x="-10743" y="1110932"/>
                    <a:pt x="140588" y="724868"/>
                    <a:pt x="419780" y="440143"/>
                  </a:cubicBezTo>
                  <a:cubicBezTo>
                    <a:pt x="698972" y="155419"/>
                    <a:pt x="1081993" y="-3457"/>
                    <a:pt x="1480746" y="57"/>
                  </a:cubicBezTo>
                  <a:lnTo>
                    <a:pt x="1478073" y="303452"/>
                  </a:lnTo>
                  <a:lnTo>
                    <a:pt x="2034289" y="303452"/>
                  </a:lnTo>
                  <a:lnTo>
                    <a:pt x="2034289" y="182294"/>
                  </a:lnTo>
                  <a:lnTo>
                    <a:pt x="2276605" y="424610"/>
                  </a:lnTo>
                  <a:lnTo>
                    <a:pt x="2034289" y="666926"/>
                  </a:lnTo>
                  <a:lnTo>
                    <a:pt x="2034289" y="545768"/>
                  </a:lnTo>
                  <a:lnTo>
                    <a:pt x="1475937" y="545768"/>
                  </a:lnTo>
                  <a:lnTo>
                    <a:pt x="1472760" y="906248"/>
                  </a:lnTo>
                  <a:cubicBezTo>
                    <a:pt x="1320197" y="904903"/>
                    <a:pt x="1173654" y="965689"/>
                    <a:pt x="1066835" y="1074625"/>
                  </a:cubicBezTo>
                  <a:cubicBezTo>
                    <a:pt x="960016" y="1183560"/>
                    <a:pt x="902117" y="1331268"/>
                    <a:pt x="906454" y="14837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Ara Aqeeq Bold" panose="00000500000000000000" pitchFamily="2" charset="-78"/>
                <a:cs typeface="Ara Aqeeq Bold" panose="00000500000000000000" pitchFamily="2" charset="-78"/>
              </a:endParaRPr>
            </a:p>
          </p:txBody>
        </p:sp>
        <p:sp>
          <p:nvSpPr>
            <p:cNvPr id="6" name="Block Arc 22">
              <a:extLst>
                <a:ext uri="{FF2B5EF4-FFF2-40B4-BE49-F238E27FC236}">
                  <a16:creationId xmlns:a16="http://schemas.microsoft.com/office/drawing/2014/main" id="{ADD40B41-75DD-47E6-AE42-5BEE2178FB5D}"/>
                </a:ext>
              </a:extLst>
            </p:cNvPr>
            <p:cNvSpPr/>
            <p:nvPr/>
          </p:nvSpPr>
          <p:spPr>
            <a:xfrm rot="16200000">
              <a:off x="2295412" y="3861064"/>
              <a:ext cx="2276605" cy="1467779"/>
            </a:xfrm>
            <a:custGeom>
              <a:avLst/>
              <a:gdLst/>
              <a:ahLst/>
              <a:cxnLst/>
              <a:rect l="l" t="t" r="r" b="b"/>
              <a:pathLst>
                <a:path w="2276605" h="1467779">
                  <a:moveTo>
                    <a:pt x="2276605" y="442016"/>
                  </a:moveTo>
                  <a:lnTo>
                    <a:pt x="2034289" y="684332"/>
                  </a:lnTo>
                  <a:lnTo>
                    <a:pt x="2034289" y="563174"/>
                  </a:lnTo>
                  <a:lnTo>
                    <a:pt x="1461851" y="563174"/>
                  </a:lnTo>
                  <a:cubicBezTo>
                    <a:pt x="1462645" y="683810"/>
                    <a:pt x="1463440" y="804446"/>
                    <a:pt x="1464235" y="925082"/>
                  </a:cubicBezTo>
                  <a:cubicBezTo>
                    <a:pt x="1165908" y="927048"/>
                    <a:pt x="925103" y="1169444"/>
                    <a:pt x="925103" y="1467778"/>
                  </a:cubicBezTo>
                  <a:lnTo>
                    <a:pt x="0" y="1467779"/>
                  </a:lnTo>
                  <a:cubicBezTo>
                    <a:pt x="0" y="660904"/>
                    <a:pt x="651282" y="5316"/>
                    <a:pt x="1458140" y="0"/>
                  </a:cubicBezTo>
                  <a:lnTo>
                    <a:pt x="1460254" y="320858"/>
                  </a:lnTo>
                  <a:lnTo>
                    <a:pt x="2034289" y="320858"/>
                  </a:lnTo>
                  <a:lnTo>
                    <a:pt x="2034289" y="199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a Aqeeq Bold" panose="00000500000000000000" pitchFamily="2" charset="-78"/>
                <a:cs typeface="Ara Aqeeq Bold" panose="00000500000000000000" pitchFamily="2" charset="-78"/>
              </a:endParaRPr>
            </a:p>
          </p:txBody>
        </p:sp>
        <p:sp>
          <p:nvSpPr>
            <p:cNvPr id="7" name="Rounded Rectangle 9">
              <a:extLst>
                <a:ext uri="{FF2B5EF4-FFF2-40B4-BE49-F238E27FC236}">
                  <a16:creationId xmlns:a16="http://schemas.microsoft.com/office/drawing/2014/main" id="{58618233-61A6-4800-A845-842EB9B94BAB}"/>
                </a:ext>
              </a:extLst>
            </p:cNvPr>
            <p:cNvSpPr/>
            <p:nvPr/>
          </p:nvSpPr>
          <p:spPr>
            <a:xfrm>
              <a:off x="3771050" y="3068111"/>
              <a:ext cx="1584000" cy="1584176"/>
            </a:xfrm>
            <a:prstGeom prst="roundRect">
              <a:avLst>
                <a:gd name="adj" fmla="val 30355"/>
              </a:avLst>
            </a:prstGeom>
            <a:solidFill>
              <a:schemeClr val="accent6">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8" name="Up Arrow 23">
              <a:extLst>
                <a:ext uri="{FF2B5EF4-FFF2-40B4-BE49-F238E27FC236}">
                  <a16:creationId xmlns:a16="http://schemas.microsoft.com/office/drawing/2014/main" id="{012A6785-377E-4895-BEDB-9FAB56F4963F}"/>
                </a:ext>
              </a:extLst>
            </p:cNvPr>
            <p:cNvSpPr/>
            <p:nvPr/>
          </p:nvSpPr>
          <p:spPr>
            <a:xfrm rot="5400000">
              <a:off x="3094948" y="1593716"/>
              <a:ext cx="1486295" cy="2276604"/>
            </a:xfrm>
            <a:custGeom>
              <a:avLst/>
              <a:gdLst/>
              <a:ahLst/>
              <a:cxnLst/>
              <a:rect l="l" t="t" r="r" b="b"/>
              <a:pathLst>
                <a:path w="1486295" h="2276604">
                  <a:moveTo>
                    <a:pt x="0" y="818464"/>
                  </a:moveTo>
                  <a:lnTo>
                    <a:pt x="327724" y="816305"/>
                  </a:lnTo>
                  <a:lnTo>
                    <a:pt x="327724" y="242316"/>
                  </a:lnTo>
                  <a:lnTo>
                    <a:pt x="206566" y="242316"/>
                  </a:lnTo>
                  <a:lnTo>
                    <a:pt x="448882" y="0"/>
                  </a:lnTo>
                  <a:lnTo>
                    <a:pt x="691198" y="242316"/>
                  </a:lnTo>
                  <a:lnTo>
                    <a:pt x="570040" y="242316"/>
                  </a:lnTo>
                  <a:lnTo>
                    <a:pt x="570040" y="814708"/>
                  </a:lnTo>
                  <a:cubicBezTo>
                    <a:pt x="688388" y="813929"/>
                    <a:pt x="806735" y="813149"/>
                    <a:pt x="925083" y="812370"/>
                  </a:cubicBezTo>
                  <a:cubicBezTo>
                    <a:pt x="926035" y="956869"/>
                    <a:pt x="984574" y="1095021"/>
                    <a:pt x="1087729" y="1196214"/>
                  </a:cubicBezTo>
                  <a:cubicBezTo>
                    <a:pt x="1190884" y="1297406"/>
                    <a:pt x="1330135" y="1353282"/>
                    <a:pt x="1474625" y="1351460"/>
                  </a:cubicBezTo>
                  <a:lnTo>
                    <a:pt x="1486295" y="2276488"/>
                  </a:lnTo>
                  <a:cubicBezTo>
                    <a:pt x="1095506" y="2281418"/>
                    <a:pt x="718886" y="2130296"/>
                    <a:pt x="439894" y="1856610"/>
                  </a:cubicBezTo>
                  <a:cubicBezTo>
                    <a:pt x="160901" y="1582924"/>
                    <a:pt x="2575" y="1209276"/>
                    <a:pt x="0" y="8184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grpSp>
      <p:sp>
        <p:nvSpPr>
          <p:cNvPr id="9" name="TextBox 8">
            <a:extLst>
              <a:ext uri="{FF2B5EF4-FFF2-40B4-BE49-F238E27FC236}">
                <a16:creationId xmlns:a16="http://schemas.microsoft.com/office/drawing/2014/main" id="{91CF665A-F557-4685-BEB8-9E5961A08EC2}"/>
              </a:ext>
            </a:extLst>
          </p:cNvPr>
          <p:cNvSpPr txBox="1"/>
          <p:nvPr/>
        </p:nvSpPr>
        <p:spPr>
          <a:xfrm>
            <a:off x="5533599" y="3930190"/>
            <a:ext cx="1106907" cy="307777"/>
          </a:xfrm>
          <a:prstGeom prst="rect">
            <a:avLst/>
          </a:prstGeom>
          <a:noFill/>
        </p:spPr>
        <p:txBody>
          <a:bodyPr wrap="square" rtlCol="0">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أضف نص</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nvGrpSpPr>
          <p:cNvPr id="10" name="Group 9">
            <a:extLst>
              <a:ext uri="{FF2B5EF4-FFF2-40B4-BE49-F238E27FC236}">
                <a16:creationId xmlns:a16="http://schemas.microsoft.com/office/drawing/2014/main" id="{4E8C2F60-A5FC-429B-A68C-1D46F3FC62E2}"/>
              </a:ext>
            </a:extLst>
          </p:cNvPr>
          <p:cNvGrpSpPr/>
          <p:nvPr/>
        </p:nvGrpSpPr>
        <p:grpSpPr>
          <a:xfrm>
            <a:off x="8054255" y="2302658"/>
            <a:ext cx="3327107" cy="880802"/>
            <a:chOff x="2079598" y="4324401"/>
            <a:chExt cx="4492794" cy="880802"/>
          </a:xfrm>
        </p:grpSpPr>
        <p:sp>
          <p:nvSpPr>
            <p:cNvPr id="11" name="TextBox 10">
              <a:extLst>
                <a:ext uri="{FF2B5EF4-FFF2-40B4-BE49-F238E27FC236}">
                  <a16:creationId xmlns:a16="http://schemas.microsoft.com/office/drawing/2014/main" id="{A65CB1BA-0E94-4AB7-8AC3-1C22D34F15D3}"/>
                </a:ext>
              </a:extLst>
            </p:cNvPr>
            <p:cNvSpPr txBox="1"/>
            <p:nvPr/>
          </p:nvSpPr>
          <p:spPr>
            <a:xfrm>
              <a:off x="2098431" y="4558872"/>
              <a:ext cx="4428212" cy="646331"/>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2" name="TextBox 11">
              <a:extLst>
                <a:ext uri="{FF2B5EF4-FFF2-40B4-BE49-F238E27FC236}">
                  <a16:creationId xmlns:a16="http://schemas.microsoft.com/office/drawing/2014/main" id="{3870DA66-FAA2-4F9D-BFB0-08D67490C355}"/>
                </a:ext>
              </a:extLst>
            </p:cNvPr>
            <p:cNvSpPr txBox="1"/>
            <p:nvPr/>
          </p:nvSpPr>
          <p:spPr>
            <a:xfrm>
              <a:off x="2079598" y="4324401"/>
              <a:ext cx="4492794" cy="276999"/>
            </a:xfrm>
            <a:prstGeom prst="rect">
              <a:avLst/>
            </a:prstGeom>
            <a:noFill/>
          </p:spPr>
          <p:txBody>
            <a:bodyPr wrap="square" rtlCol="0">
              <a:spAutoFit/>
            </a:bodyPr>
            <a:lstStyle/>
            <a:p>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3" name="Group 12">
            <a:extLst>
              <a:ext uri="{FF2B5EF4-FFF2-40B4-BE49-F238E27FC236}">
                <a16:creationId xmlns:a16="http://schemas.microsoft.com/office/drawing/2014/main" id="{EA2BDE83-51A9-4092-94BC-9654F20C945D}"/>
              </a:ext>
            </a:extLst>
          </p:cNvPr>
          <p:cNvGrpSpPr/>
          <p:nvPr/>
        </p:nvGrpSpPr>
        <p:grpSpPr>
          <a:xfrm>
            <a:off x="8054255" y="4867773"/>
            <a:ext cx="3327107" cy="880802"/>
            <a:chOff x="2079598" y="4324401"/>
            <a:chExt cx="4492794" cy="880802"/>
          </a:xfrm>
        </p:grpSpPr>
        <p:sp>
          <p:nvSpPr>
            <p:cNvPr id="14" name="TextBox 13">
              <a:extLst>
                <a:ext uri="{FF2B5EF4-FFF2-40B4-BE49-F238E27FC236}">
                  <a16:creationId xmlns:a16="http://schemas.microsoft.com/office/drawing/2014/main" id="{45BF9568-B4A1-4B81-9A2E-4A7CD3450FD3}"/>
                </a:ext>
              </a:extLst>
            </p:cNvPr>
            <p:cNvSpPr txBox="1"/>
            <p:nvPr/>
          </p:nvSpPr>
          <p:spPr>
            <a:xfrm>
              <a:off x="2098431" y="4558872"/>
              <a:ext cx="4428212" cy="646331"/>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5" name="TextBox 14">
              <a:extLst>
                <a:ext uri="{FF2B5EF4-FFF2-40B4-BE49-F238E27FC236}">
                  <a16:creationId xmlns:a16="http://schemas.microsoft.com/office/drawing/2014/main" id="{C68BC086-360E-4E6B-8631-7E46D01CBE24}"/>
                </a:ext>
              </a:extLst>
            </p:cNvPr>
            <p:cNvSpPr txBox="1"/>
            <p:nvPr/>
          </p:nvSpPr>
          <p:spPr>
            <a:xfrm>
              <a:off x="2079598" y="4324401"/>
              <a:ext cx="4492794" cy="276999"/>
            </a:xfrm>
            <a:prstGeom prst="rect">
              <a:avLst/>
            </a:prstGeom>
            <a:noFill/>
          </p:spPr>
          <p:txBody>
            <a:bodyPr wrap="square" rtlCol="0">
              <a:spAutoFit/>
            </a:bodyPr>
            <a:lstStyle/>
            <a:p>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6" name="Group 15">
            <a:extLst>
              <a:ext uri="{FF2B5EF4-FFF2-40B4-BE49-F238E27FC236}">
                <a16:creationId xmlns:a16="http://schemas.microsoft.com/office/drawing/2014/main" id="{87764F2F-D49C-4981-866A-390D49FEDBBD}"/>
              </a:ext>
            </a:extLst>
          </p:cNvPr>
          <p:cNvGrpSpPr/>
          <p:nvPr/>
        </p:nvGrpSpPr>
        <p:grpSpPr>
          <a:xfrm>
            <a:off x="795878" y="1594171"/>
            <a:ext cx="3328230" cy="880802"/>
            <a:chOff x="2079598" y="4324401"/>
            <a:chExt cx="4492794" cy="880802"/>
          </a:xfrm>
        </p:grpSpPr>
        <p:sp>
          <p:nvSpPr>
            <p:cNvPr id="17" name="TextBox 16">
              <a:extLst>
                <a:ext uri="{FF2B5EF4-FFF2-40B4-BE49-F238E27FC236}">
                  <a16:creationId xmlns:a16="http://schemas.microsoft.com/office/drawing/2014/main" id="{3B7AA790-5C31-4BDA-89EB-D7A12C1F0E8F}"/>
                </a:ext>
              </a:extLst>
            </p:cNvPr>
            <p:cNvSpPr txBox="1"/>
            <p:nvPr/>
          </p:nvSpPr>
          <p:spPr>
            <a:xfrm>
              <a:off x="2098432" y="4558872"/>
              <a:ext cx="4428210" cy="646331"/>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8" name="TextBox 17">
              <a:extLst>
                <a:ext uri="{FF2B5EF4-FFF2-40B4-BE49-F238E27FC236}">
                  <a16:creationId xmlns:a16="http://schemas.microsoft.com/office/drawing/2014/main" id="{6F68F3DD-099F-4317-A997-EBD8AD7EB262}"/>
                </a:ext>
              </a:extLst>
            </p:cNvPr>
            <p:cNvSpPr txBox="1"/>
            <p:nvPr/>
          </p:nvSpPr>
          <p:spPr>
            <a:xfrm>
              <a:off x="2079598" y="4324401"/>
              <a:ext cx="4492794" cy="276999"/>
            </a:xfrm>
            <a:prstGeom prst="rect">
              <a:avLst/>
            </a:prstGeom>
            <a:noFill/>
          </p:spPr>
          <p:txBody>
            <a:bodyPr wrap="square" rtlCol="0">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9" name="Group 18">
            <a:extLst>
              <a:ext uri="{FF2B5EF4-FFF2-40B4-BE49-F238E27FC236}">
                <a16:creationId xmlns:a16="http://schemas.microsoft.com/office/drawing/2014/main" id="{6A87A97A-43E5-4EDC-94B7-69D6FA440B26}"/>
              </a:ext>
            </a:extLst>
          </p:cNvPr>
          <p:cNvGrpSpPr/>
          <p:nvPr/>
        </p:nvGrpSpPr>
        <p:grpSpPr>
          <a:xfrm>
            <a:off x="795878" y="4013365"/>
            <a:ext cx="3328230" cy="880802"/>
            <a:chOff x="2079598" y="4324401"/>
            <a:chExt cx="4492794" cy="880802"/>
          </a:xfrm>
        </p:grpSpPr>
        <p:sp>
          <p:nvSpPr>
            <p:cNvPr id="20" name="TextBox 19">
              <a:extLst>
                <a:ext uri="{FF2B5EF4-FFF2-40B4-BE49-F238E27FC236}">
                  <a16:creationId xmlns:a16="http://schemas.microsoft.com/office/drawing/2014/main" id="{2F122688-C6D6-4E11-A470-336EA5858D71}"/>
                </a:ext>
              </a:extLst>
            </p:cNvPr>
            <p:cNvSpPr txBox="1"/>
            <p:nvPr/>
          </p:nvSpPr>
          <p:spPr>
            <a:xfrm>
              <a:off x="2098432" y="4558872"/>
              <a:ext cx="4428210" cy="646331"/>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من السهل تغيير الألوان والصور والنص.</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1" name="TextBox 20">
              <a:extLst>
                <a:ext uri="{FF2B5EF4-FFF2-40B4-BE49-F238E27FC236}">
                  <a16:creationId xmlns:a16="http://schemas.microsoft.com/office/drawing/2014/main" id="{3E7B82C0-30A4-4359-A319-A71C568C0B1A}"/>
                </a:ext>
              </a:extLst>
            </p:cNvPr>
            <p:cNvSpPr txBox="1"/>
            <p:nvPr/>
          </p:nvSpPr>
          <p:spPr>
            <a:xfrm>
              <a:off x="2079598" y="4324401"/>
              <a:ext cx="4492794" cy="276999"/>
            </a:xfrm>
            <a:prstGeom prst="rect">
              <a:avLst/>
            </a:prstGeom>
            <a:noFill/>
          </p:spPr>
          <p:txBody>
            <a:bodyPr wrap="square" rtlCol="0">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النص</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2" name="Isosceles Triangle 8">
            <a:extLst>
              <a:ext uri="{FF2B5EF4-FFF2-40B4-BE49-F238E27FC236}">
                <a16:creationId xmlns:a16="http://schemas.microsoft.com/office/drawing/2014/main" id="{BF0B2CE1-5C9F-4BE3-AE03-E627539A9804}"/>
              </a:ext>
            </a:extLst>
          </p:cNvPr>
          <p:cNvSpPr/>
          <p:nvPr/>
        </p:nvSpPr>
        <p:spPr>
          <a:xfrm rot="16200000">
            <a:off x="4713433" y="2420908"/>
            <a:ext cx="400465" cy="477460"/>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3" name="Oval 7">
            <a:extLst>
              <a:ext uri="{FF2B5EF4-FFF2-40B4-BE49-F238E27FC236}">
                <a16:creationId xmlns:a16="http://schemas.microsoft.com/office/drawing/2014/main" id="{8BBC9837-EAC1-469B-9E72-91A7076BC64B}"/>
              </a:ext>
            </a:extLst>
          </p:cNvPr>
          <p:cNvSpPr/>
          <p:nvPr/>
        </p:nvSpPr>
        <p:spPr>
          <a:xfrm>
            <a:off x="6995558" y="2367298"/>
            <a:ext cx="424718" cy="42471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4" name="Rectangle 16">
            <a:extLst>
              <a:ext uri="{FF2B5EF4-FFF2-40B4-BE49-F238E27FC236}">
                <a16:creationId xmlns:a16="http://schemas.microsoft.com/office/drawing/2014/main" id="{878CE528-C0BE-4D49-AF6D-B375F82BCCAE}"/>
              </a:ext>
            </a:extLst>
          </p:cNvPr>
          <p:cNvSpPr/>
          <p:nvPr/>
        </p:nvSpPr>
        <p:spPr>
          <a:xfrm>
            <a:off x="4754196" y="4652660"/>
            <a:ext cx="463325" cy="30450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
        <p:nvSpPr>
          <p:cNvPr id="25" name="Donut 24">
            <a:extLst>
              <a:ext uri="{FF2B5EF4-FFF2-40B4-BE49-F238E27FC236}">
                <a16:creationId xmlns:a16="http://schemas.microsoft.com/office/drawing/2014/main" id="{070C00C6-95C2-42CF-B532-3FF28AA96985}"/>
              </a:ext>
            </a:extLst>
          </p:cNvPr>
          <p:cNvSpPr/>
          <p:nvPr/>
        </p:nvSpPr>
        <p:spPr>
          <a:xfrm>
            <a:off x="5805326" y="3226206"/>
            <a:ext cx="581348" cy="58608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a Aqeeq Bold" panose="00000500000000000000" pitchFamily="2" charset="-78"/>
              <a:cs typeface="Ara Aqeeq Bold" panose="00000500000000000000" pitchFamily="2" charset="-78"/>
            </a:endParaRPr>
          </a:p>
        </p:txBody>
      </p:sp>
      <p:sp>
        <p:nvSpPr>
          <p:cNvPr id="26" name="Oval 21">
            <a:extLst>
              <a:ext uri="{FF2B5EF4-FFF2-40B4-BE49-F238E27FC236}">
                <a16:creationId xmlns:a16="http://schemas.microsoft.com/office/drawing/2014/main" id="{9FA8151E-3B5A-40D1-9E5A-76DA2DB5F27F}"/>
              </a:ext>
            </a:extLst>
          </p:cNvPr>
          <p:cNvSpPr>
            <a:spLocks noChangeAspect="1"/>
          </p:cNvSpPr>
          <p:nvPr/>
        </p:nvSpPr>
        <p:spPr>
          <a:xfrm>
            <a:off x="7000185" y="4578554"/>
            <a:ext cx="448968" cy="45271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84821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latin typeface="Ara Aqeeq Bold" panose="00000500000000000000" pitchFamily="2" charset="-78"/>
              <a:cs typeface="Ara Aqeeq Bold" panose="00000500000000000000" pitchFamily="2" charset="-78"/>
            </a:endParaRPr>
          </a:p>
        </p:txBody>
      </p:sp>
      <p:sp>
        <p:nvSpPr>
          <p:cNvPr id="3" name="Rectangle 2">
            <a:extLst>
              <a:ext uri="{FF2B5EF4-FFF2-40B4-BE49-F238E27FC236}">
                <a16:creationId xmlns:a16="http://schemas.microsoft.com/office/drawing/2014/main" id="{E692520D-A5AF-413C-9626-9839C0970C74}"/>
              </a:ext>
            </a:extLst>
          </p:cNvPr>
          <p:cNvSpPr/>
          <p:nvPr/>
        </p:nvSpPr>
        <p:spPr>
          <a:xfrm>
            <a:off x="960583" y="1876388"/>
            <a:ext cx="5669112" cy="1944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4" name="Rectangle 3">
            <a:extLst>
              <a:ext uri="{FF2B5EF4-FFF2-40B4-BE49-F238E27FC236}">
                <a16:creationId xmlns:a16="http://schemas.microsoft.com/office/drawing/2014/main" id="{C8ED9BFB-555A-43B1-8559-F7F13D7338B9}"/>
              </a:ext>
            </a:extLst>
          </p:cNvPr>
          <p:cNvSpPr/>
          <p:nvPr/>
        </p:nvSpPr>
        <p:spPr>
          <a:xfrm>
            <a:off x="5599245" y="4052416"/>
            <a:ext cx="5669112" cy="1944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5" name="Rectangle 4">
            <a:extLst>
              <a:ext uri="{FF2B5EF4-FFF2-40B4-BE49-F238E27FC236}">
                <a16:creationId xmlns:a16="http://schemas.microsoft.com/office/drawing/2014/main" id="{130DD7BC-A7EB-4E59-BEFA-65D0ABD8FB70}"/>
              </a:ext>
            </a:extLst>
          </p:cNvPr>
          <p:cNvSpPr/>
          <p:nvPr/>
        </p:nvSpPr>
        <p:spPr>
          <a:xfrm>
            <a:off x="960583" y="1876388"/>
            <a:ext cx="5669112"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 name="Rectangle 5">
            <a:extLst>
              <a:ext uri="{FF2B5EF4-FFF2-40B4-BE49-F238E27FC236}">
                <a16:creationId xmlns:a16="http://schemas.microsoft.com/office/drawing/2014/main" id="{A33E07BC-73DB-4D0E-99F7-585C4AADA472}"/>
              </a:ext>
            </a:extLst>
          </p:cNvPr>
          <p:cNvSpPr/>
          <p:nvPr/>
        </p:nvSpPr>
        <p:spPr>
          <a:xfrm>
            <a:off x="5599245" y="4052416"/>
            <a:ext cx="5669112"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7" name="Bent-Up Arrow 6">
            <a:extLst>
              <a:ext uri="{FF2B5EF4-FFF2-40B4-BE49-F238E27FC236}">
                <a16:creationId xmlns:a16="http://schemas.microsoft.com/office/drawing/2014/main" id="{EB7E67E6-D959-4427-957D-F928D89E73AE}"/>
              </a:ext>
            </a:extLst>
          </p:cNvPr>
          <p:cNvSpPr/>
          <p:nvPr/>
        </p:nvSpPr>
        <p:spPr>
          <a:xfrm flipH="1">
            <a:off x="3586711" y="3850652"/>
            <a:ext cx="2012535" cy="977320"/>
          </a:xfrm>
          <a:prstGeom prst="bentUpArrow">
            <a:avLst>
              <a:gd name="adj1" fmla="val 25795"/>
              <a:gd name="adj2" fmla="val 28007"/>
              <a:gd name="adj3" fmla="val 370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8" name="Bent-Up Arrow 7">
            <a:extLst>
              <a:ext uri="{FF2B5EF4-FFF2-40B4-BE49-F238E27FC236}">
                <a16:creationId xmlns:a16="http://schemas.microsoft.com/office/drawing/2014/main" id="{2DEB0399-21FD-4CBB-BF7C-144E446FF426}"/>
              </a:ext>
            </a:extLst>
          </p:cNvPr>
          <p:cNvSpPr/>
          <p:nvPr/>
        </p:nvSpPr>
        <p:spPr>
          <a:xfrm rot="10800000" flipH="1">
            <a:off x="6629696" y="3075481"/>
            <a:ext cx="2012535" cy="977320"/>
          </a:xfrm>
          <a:prstGeom prst="bentUpArrow">
            <a:avLst>
              <a:gd name="adj1" fmla="val 25795"/>
              <a:gd name="adj2" fmla="val 28007"/>
              <a:gd name="adj3" fmla="val 370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761E0A46-D2DE-48E4-95FD-73887C5BBB72}"/>
              </a:ext>
            </a:extLst>
          </p:cNvPr>
          <p:cNvSpPr txBox="1"/>
          <p:nvPr/>
        </p:nvSpPr>
        <p:spPr>
          <a:xfrm>
            <a:off x="1376220" y="2530918"/>
            <a:ext cx="4837842" cy="830997"/>
          </a:xfrm>
          <a:prstGeom prst="rect">
            <a:avLst/>
          </a:prstGeom>
          <a:noFill/>
        </p:spPr>
        <p:txBody>
          <a:bodyPr wrap="square" rtlCol="0">
            <a:spAutoFit/>
          </a:bodyPr>
          <a:lstStyle/>
          <a:p>
            <a:pPr algn="r"/>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احصل على عرض تقديمي بوربوينت حديث مصمم بشكل جميل. آمل وأعتقد أن هذا النموذج سيوفر وقتك ومالك وسمعتك. يمكنك ببساطة إقناع جمهورك وإضافة لمسة فريدة وجاذبية لعروضك التقديمية.</a:t>
            </a:r>
            <a:endParaRPr lang="en-US" altLang="ko-KR"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AD8B4646-ED9A-4D2F-A787-3A450E17FD55}"/>
              </a:ext>
            </a:extLst>
          </p:cNvPr>
          <p:cNvSpPr txBox="1"/>
          <p:nvPr/>
        </p:nvSpPr>
        <p:spPr>
          <a:xfrm>
            <a:off x="6014880" y="4721462"/>
            <a:ext cx="4837842" cy="830997"/>
          </a:xfrm>
          <a:prstGeom prst="rect">
            <a:avLst/>
          </a:prstGeom>
          <a:noFill/>
        </p:spPr>
        <p:txBody>
          <a:bodyPr wrap="square" rtlCol="0">
            <a:spAutoFit/>
          </a:bodyPr>
          <a:lstStyle/>
          <a:p>
            <a:pPr algn="r" rtl="1"/>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احصل على عرض تقديمي بوربوينت حديث مصمم بشكل جميل. آمل وأعتقد أن هذا النموذج سيوفر وقتك ومالك وسمعتك. يمكنك ببساطة إقناع جمهورك وإضافة لمسة فريدة وجاذبية لعروضك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1" name="TextBox 10">
            <a:extLst>
              <a:ext uri="{FF2B5EF4-FFF2-40B4-BE49-F238E27FC236}">
                <a16:creationId xmlns:a16="http://schemas.microsoft.com/office/drawing/2014/main" id="{6FDE12FD-8D7C-4A84-8E3F-9EA1C42147C9}"/>
              </a:ext>
            </a:extLst>
          </p:cNvPr>
          <p:cNvSpPr txBox="1"/>
          <p:nvPr/>
        </p:nvSpPr>
        <p:spPr>
          <a:xfrm>
            <a:off x="1376220" y="1970945"/>
            <a:ext cx="4837842" cy="338554"/>
          </a:xfrm>
          <a:prstGeom prst="rect">
            <a:avLst/>
          </a:prstGeom>
          <a:noFill/>
        </p:spPr>
        <p:txBody>
          <a:bodyPr wrap="square" rtlCol="0">
            <a:spAutoFit/>
          </a:bodyPr>
          <a:lstStyle/>
          <a:p>
            <a:pPr algn="r" rtl="1"/>
            <a:r>
              <a:rPr lang="ar-DZ" altLang="ko-KR" sz="1600" b="1" dirty="0">
                <a:solidFill>
                  <a:schemeClr val="bg1"/>
                </a:solidFill>
                <a:latin typeface="Ara Aqeeq Bold" panose="00000500000000000000" pitchFamily="2" charset="-78"/>
                <a:cs typeface="Ara Aqeeq Bold" panose="00000500000000000000" pitchFamily="2" charset="-78"/>
              </a:rPr>
              <a:t>عنوان المحتوى</a:t>
            </a:r>
            <a:endParaRPr lang="ko-KR" altLang="en-US" sz="1600" b="1" dirty="0">
              <a:solidFill>
                <a:schemeClr val="bg1"/>
              </a:solidFill>
              <a:latin typeface="Ara Aqeeq Bold" panose="00000500000000000000" pitchFamily="2" charset="-78"/>
              <a:cs typeface="Ara Aqeeq Bold" panose="00000500000000000000" pitchFamily="2" charset="-78"/>
            </a:endParaRPr>
          </a:p>
        </p:txBody>
      </p:sp>
      <p:sp>
        <p:nvSpPr>
          <p:cNvPr id="12" name="TextBox 11">
            <a:extLst>
              <a:ext uri="{FF2B5EF4-FFF2-40B4-BE49-F238E27FC236}">
                <a16:creationId xmlns:a16="http://schemas.microsoft.com/office/drawing/2014/main" id="{C73E1EDE-9E3E-4634-A6A1-1DF48220BA04}"/>
              </a:ext>
            </a:extLst>
          </p:cNvPr>
          <p:cNvSpPr txBox="1"/>
          <p:nvPr/>
        </p:nvSpPr>
        <p:spPr>
          <a:xfrm>
            <a:off x="6014880" y="4163869"/>
            <a:ext cx="4837842" cy="338554"/>
          </a:xfrm>
          <a:prstGeom prst="rect">
            <a:avLst/>
          </a:prstGeom>
          <a:noFill/>
        </p:spPr>
        <p:txBody>
          <a:bodyPr wrap="square" rtlCol="0">
            <a:spAutoFit/>
          </a:bodyPr>
          <a:lstStyle/>
          <a:p>
            <a:pPr algn="r" rtl="1"/>
            <a:r>
              <a:rPr lang="ar-DZ" altLang="ko-KR" sz="1600" b="1" dirty="0">
                <a:solidFill>
                  <a:schemeClr val="bg1"/>
                </a:solidFill>
                <a:latin typeface="Ara Aqeeq Bold" panose="00000500000000000000" pitchFamily="2" charset="-78"/>
                <a:cs typeface="Ara Aqeeq Bold" panose="00000500000000000000" pitchFamily="2" charset="-78"/>
              </a:rPr>
              <a:t>عنوان المحتوى</a:t>
            </a:r>
            <a:endParaRPr lang="ko-KR" altLang="en-US" sz="1600" b="1" dirty="0">
              <a:solidFill>
                <a:schemeClr val="bg1"/>
              </a:solidFill>
              <a:latin typeface="Ara Aqeeq Bold" panose="00000500000000000000" pitchFamily="2" charset="-78"/>
              <a:cs typeface="Ara Aqeeq Bold" panose="00000500000000000000" pitchFamily="2" charset="-78"/>
            </a:endParaRPr>
          </a:p>
        </p:txBody>
      </p:sp>
      <p:grpSp>
        <p:nvGrpSpPr>
          <p:cNvPr id="13" name="Group 12">
            <a:extLst>
              <a:ext uri="{FF2B5EF4-FFF2-40B4-BE49-F238E27FC236}">
                <a16:creationId xmlns:a16="http://schemas.microsoft.com/office/drawing/2014/main" id="{A121F433-57E3-40F1-9290-145971CED233}"/>
              </a:ext>
            </a:extLst>
          </p:cNvPr>
          <p:cNvGrpSpPr/>
          <p:nvPr/>
        </p:nvGrpSpPr>
        <p:grpSpPr>
          <a:xfrm>
            <a:off x="8566464" y="2251828"/>
            <a:ext cx="2670667" cy="638986"/>
            <a:chOff x="2079598" y="4324401"/>
            <a:chExt cx="3303211" cy="638986"/>
          </a:xfrm>
        </p:grpSpPr>
        <p:sp>
          <p:nvSpPr>
            <p:cNvPr id="14" name="TextBox 13">
              <a:extLst>
                <a:ext uri="{FF2B5EF4-FFF2-40B4-BE49-F238E27FC236}">
                  <a16:creationId xmlns:a16="http://schemas.microsoft.com/office/drawing/2014/main" id="{C0E619C9-3279-44FB-9CD1-C7034357D352}"/>
                </a:ext>
              </a:extLst>
            </p:cNvPr>
            <p:cNvSpPr txBox="1"/>
            <p:nvPr/>
          </p:nvSpPr>
          <p:spPr>
            <a:xfrm>
              <a:off x="2098435" y="4501722"/>
              <a:ext cx="3255728" cy="461665"/>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15" name="TextBox 14">
              <a:extLst>
                <a:ext uri="{FF2B5EF4-FFF2-40B4-BE49-F238E27FC236}">
                  <a16:creationId xmlns:a16="http://schemas.microsoft.com/office/drawing/2014/main" id="{89E93C18-88F3-43EE-ABCF-002F4223D177}"/>
                </a:ext>
              </a:extLst>
            </p:cNvPr>
            <p:cNvSpPr txBox="1"/>
            <p:nvPr/>
          </p:nvSpPr>
          <p:spPr>
            <a:xfrm>
              <a:off x="2079598" y="4324401"/>
              <a:ext cx="3303211" cy="276999"/>
            </a:xfrm>
            <a:prstGeom prst="rect">
              <a:avLst/>
            </a:prstGeom>
            <a:noFill/>
          </p:spPr>
          <p:txBody>
            <a:bodyPr wrap="square" rtlCol="0">
              <a:spAutoFit/>
            </a:bodyPr>
            <a:lstStyle/>
            <a:p>
              <a:pPr algn="r"/>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16" name="Group 15">
            <a:extLst>
              <a:ext uri="{FF2B5EF4-FFF2-40B4-BE49-F238E27FC236}">
                <a16:creationId xmlns:a16="http://schemas.microsoft.com/office/drawing/2014/main" id="{AD3F5483-044E-45A3-A2C5-76075E5BDEB0}"/>
              </a:ext>
            </a:extLst>
          </p:cNvPr>
          <p:cNvGrpSpPr/>
          <p:nvPr/>
        </p:nvGrpSpPr>
        <p:grpSpPr>
          <a:xfrm>
            <a:off x="977686" y="4862476"/>
            <a:ext cx="2670667" cy="638986"/>
            <a:chOff x="2079598" y="4324401"/>
            <a:chExt cx="3303211" cy="638986"/>
          </a:xfrm>
        </p:grpSpPr>
        <p:sp>
          <p:nvSpPr>
            <p:cNvPr id="17" name="TextBox 16">
              <a:extLst>
                <a:ext uri="{FF2B5EF4-FFF2-40B4-BE49-F238E27FC236}">
                  <a16:creationId xmlns:a16="http://schemas.microsoft.com/office/drawing/2014/main" id="{EB203861-8678-4061-95E1-1C1625659D6B}"/>
                </a:ext>
              </a:extLst>
            </p:cNvPr>
            <p:cNvSpPr txBox="1"/>
            <p:nvPr/>
          </p:nvSpPr>
          <p:spPr>
            <a:xfrm>
              <a:off x="2098435" y="4501722"/>
              <a:ext cx="3255728" cy="461665"/>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18" name="TextBox 17">
              <a:extLst>
                <a:ext uri="{FF2B5EF4-FFF2-40B4-BE49-F238E27FC236}">
                  <a16:creationId xmlns:a16="http://schemas.microsoft.com/office/drawing/2014/main" id="{5863ED22-B5DB-417D-8816-3EC39F4EBEC8}"/>
                </a:ext>
              </a:extLst>
            </p:cNvPr>
            <p:cNvSpPr txBox="1"/>
            <p:nvPr/>
          </p:nvSpPr>
          <p:spPr>
            <a:xfrm>
              <a:off x="2079598" y="4324401"/>
              <a:ext cx="3303211" cy="276999"/>
            </a:xfrm>
            <a:prstGeom prst="rect">
              <a:avLst/>
            </a:prstGeom>
            <a:noFill/>
          </p:spPr>
          <p:txBody>
            <a:bodyPr wrap="square" rtlCol="0">
              <a:spAutoFit/>
            </a:bodyPr>
            <a:lstStyle/>
            <a:p>
              <a:pPr algn="r"/>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عنوان المحتوى</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268227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C692231-5A2A-4705-B053-1FB292A0ED06}"/>
              </a:ext>
            </a:extLst>
          </p:cNvPr>
          <p:cNvGrpSpPr/>
          <p:nvPr/>
        </p:nvGrpSpPr>
        <p:grpSpPr>
          <a:xfrm>
            <a:off x="2685940" y="1864034"/>
            <a:ext cx="3568440" cy="2878691"/>
            <a:chOff x="3134119" y="1375635"/>
            <a:chExt cx="3568440" cy="2878691"/>
          </a:xfrm>
        </p:grpSpPr>
        <p:sp>
          <p:nvSpPr>
            <p:cNvPr id="26" name="TextBox 25">
              <a:extLst>
                <a:ext uri="{FF2B5EF4-FFF2-40B4-BE49-F238E27FC236}">
                  <a16:creationId xmlns:a16="http://schemas.microsoft.com/office/drawing/2014/main" id="{4F098F92-C01D-4711-9732-08CBADD65132}"/>
                </a:ext>
              </a:extLst>
            </p:cNvPr>
            <p:cNvSpPr txBox="1"/>
            <p:nvPr/>
          </p:nvSpPr>
          <p:spPr>
            <a:xfrm>
              <a:off x="3134119" y="1375635"/>
              <a:ext cx="3568440" cy="1569660"/>
            </a:xfrm>
            <a:prstGeom prst="rect">
              <a:avLst/>
            </a:prstGeom>
            <a:noFill/>
          </p:spPr>
          <p:txBody>
            <a:bodyPr wrap="square" rtlCol="0" anchor="ctr">
              <a:spAutoFit/>
            </a:bodyPr>
            <a:lstStyle/>
            <a:p>
              <a:pPr algn="r" rtl="1"/>
              <a:r>
                <a:rPr lang="ar-DZ" altLang="ko-KR" sz="4800" b="1" dirty="0">
                  <a:solidFill>
                    <a:schemeClr val="bg1"/>
                  </a:solidFill>
                  <a:latin typeface="Ara Aqeeq Bold" panose="00000500000000000000" pitchFamily="2" charset="-78"/>
                  <a:cs typeface="Ara Aqeeq Bold" panose="00000500000000000000" pitchFamily="2" charset="-78"/>
                </a:rPr>
                <a:t>عنوان</a:t>
              </a:r>
              <a:endParaRPr lang="en-US" altLang="ko-KR" sz="4800" b="1" dirty="0">
                <a:solidFill>
                  <a:schemeClr val="bg1"/>
                </a:solidFill>
                <a:latin typeface="Ara Aqeeq Bold" panose="00000500000000000000" pitchFamily="2" charset="-78"/>
                <a:cs typeface="Ara Aqeeq Bold" panose="00000500000000000000" pitchFamily="2" charset="-78"/>
              </a:endParaRPr>
            </a:p>
            <a:p>
              <a:pPr algn="r" rtl="1"/>
              <a:r>
                <a:rPr lang="ar-DZ" altLang="ko-KR" sz="4800" b="1" dirty="0">
                  <a:solidFill>
                    <a:schemeClr val="bg1"/>
                  </a:solidFill>
                  <a:latin typeface="Ara Aqeeq Bold" panose="00000500000000000000" pitchFamily="2" charset="-78"/>
                  <a:cs typeface="Ara Aqeeq Bold" panose="00000500000000000000" pitchFamily="2" charset="-78"/>
                </a:rPr>
                <a:t>أساسي</a:t>
              </a:r>
              <a:endParaRPr lang="ko-KR" altLang="en-US" sz="4800" b="1" dirty="0">
                <a:solidFill>
                  <a:schemeClr val="bg1"/>
                </a:solidFill>
                <a:latin typeface="Ara Aqeeq Bold" panose="00000500000000000000" pitchFamily="2" charset="-78"/>
                <a:cs typeface="Ara Aqeeq Bold" panose="00000500000000000000" pitchFamily="2" charset="-78"/>
              </a:endParaRPr>
            </a:p>
          </p:txBody>
        </p:sp>
        <p:sp>
          <p:nvSpPr>
            <p:cNvPr id="27" name="TextBox 26">
              <a:extLst>
                <a:ext uri="{FF2B5EF4-FFF2-40B4-BE49-F238E27FC236}">
                  <a16:creationId xmlns:a16="http://schemas.microsoft.com/office/drawing/2014/main" id="{9DD32DD8-7E3B-4B50-9835-D705720FD978}"/>
                </a:ext>
              </a:extLst>
            </p:cNvPr>
            <p:cNvSpPr txBox="1"/>
            <p:nvPr/>
          </p:nvSpPr>
          <p:spPr>
            <a:xfrm>
              <a:off x="3134120" y="3823439"/>
              <a:ext cx="3568439" cy="430887"/>
            </a:xfrm>
            <a:prstGeom prst="rect">
              <a:avLst/>
            </a:prstGeom>
            <a:noFill/>
          </p:spPr>
          <p:txBody>
            <a:bodyPr wrap="square" rtlCol="0" anchor="ctr">
              <a:spAutoFit/>
            </a:bodyPr>
            <a:lstStyle/>
            <a:p>
              <a:pPr algn="r" rtl="1"/>
              <a:r>
                <a:rPr lang="ar-DZ" altLang="ko-KR" sz="1100" dirty="0">
                  <a:solidFill>
                    <a:schemeClr val="bg1"/>
                  </a:solidFill>
                  <a:latin typeface="Ara Aqeeq Bold" panose="00000500000000000000" pitchFamily="2" charset="-78"/>
                  <a:cs typeface="Ara Aqeeq Bold" panose="00000500000000000000" pitchFamily="2" charset="-78"/>
                </a:rPr>
                <a:t>أكتب هنا نص ثانوي يعبر عن محتوى الشريحة</a:t>
              </a:r>
              <a:endParaRPr lang="en-US" altLang="ko-KR" sz="1100" dirty="0">
                <a:solidFill>
                  <a:schemeClr val="bg1"/>
                </a:solidFill>
                <a:latin typeface="Ara Aqeeq Bold" panose="00000500000000000000" pitchFamily="2" charset="-78"/>
                <a:cs typeface="Ara Aqeeq Bold" panose="00000500000000000000" pitchFamily="2" charset="-78"/>
              </a:endParaRPr>
            </a:p>
            <a:p>
              <a:pPr algn="r" rtl="1"/>
              <a:r>
                <a:rPr lang="ar-DZ" altLang="ko-KR" sz="1100" dirty="0">
                  <a:solidFill>
                    <a:schemeClr val="bg1"/>
                  </a:solidFill>
                  <a:latin typeface="Ara Aqeeq Bold" panose="00000500000000000000" pitchFamily="2" charset="-78"/>
                  <a:cs typeface="Ara Aqeeq Bold" panose="00000500000000000000" pitchFamily="2" charset="-78"/>
                </a:rPr>
                <a:t>أكتب هنا نص ثانوي يعبر عن محتوى الشريحة</a:t>
              </a:r>
              <a:endParaRPr lang="en-US" altLang="ko-KR" sz="1100" dirty="0">
                <a:solidFill>
                  <a:schemeClr val="bg1"/>
                </a:solidFill>
                <a:latin typeface="Ara Aqeeq Bold" panose="00000500000000000000" pitchFamily="2" charset="-78"/>
                <a:cs typeface="Ara Aqeeq Bold" panose="00000500000000000000" pitchFamily="2" charset="-78"/>
              </a:endParaRPr>
            </a:p>
          </p:txBody>
        </p:sp>
        <p:sp>
          <p:nvSpPr>
            <p:cNvPr id="28" name="TextBox 27">
              <a:extLst>
                <a:ext uri="{FF2B5EF4-FFF2-40B4-BE49-F238E27FC236}">
                  <a16:creationId xmlns:a16="http://schemas.microsoft.com/office/drawing/2014/main" id="{16B8291E-E311-457F-9B68-DF2F38B9B63C}"/>
                </a:ext>
              </a:extLst>
            </p:cNvPr>
            <p:cNvSpPr txBox="1"/>
            <p:nvPr/>
          </p:nvSpPr>
          <p:spPr>
            <a:xfrm>
              <a:off x="3134119" y="3062617"/>
              <a:ext cx="3568440" cy="830997"/>
            </a:xfrm>
            <a:prstGeom prst="rect">
              <a:avLst/>
            </a:prstGeom>
            <a:noFill/>
          </p:spPr>
          <p:txBody>
            <a:bodyPr wrap="square" rtlCol="0" anchor="ctr">
              <a:spAutoFit/>
            </a:bodyPr>
            <a:lstStyle/>
            <a:p>
              <a:pPr algn="r" rtl="1"/>
              <a:r>
                <a:rPr lang="ar-DZ" altLang="ko-KR" sz="2400" dirty="0">
                  <a:solidFill>
                    <a:schemeClr val="bg1"/>
                  </a:solidFill>
                  <a:latin typeface="Ara Aqeeq Bold" panose="00000500000000000000" pitchFamily="2" charset="-78"/>
                  <a:cs typeface="Ara Aqeeq Bold" panose="00000500000000000000" pitchFamily="2" charset="-78"/>
                </a:rPr>
                <a:t>أكتب هنا كتابة</a:t>
              </a:r>
              <a:endParaRPr lang="en-US" altLang="ko-KR" sz="2400" dirty="0">
                <a:solidFill>
                  <a:schemeClr val="bg1"/>
                </a:solidFill>
                <a:latin typeface="Ara Aqeeq Bold" panose="00000500000000000000" pitchFamily="2" charset="-78"/>
                <a:cs typeface="Ara Aqeeq Bold" panose="00000500000000000000" pitchFamily="2" charset="-78"/>
              </a:endParaRPr>
            </a:p>
            <a:p>
              <a:pPr algn="r" rtl="1"/>
              <a:r>
                <a:rPr lang="ar-DZ" altLang="ko-KR" sz="2400" dirty="0">
                  <a:solidFill>
                    <a:schemeClr val="bg1"/>
                  </a:solidFill>
                  <a:latin typeface="Ara Aqeeq Bold" panose="00000500000000000000" pitchFamily="2" charset="-78"/>
                  <a:cs typeface="Ara Aqeeq Bold" panose="00000500000000000000" pitchFamily="2" charset="-78"/>
                </a:rPr>
                <a:t>تعبر عن محتوى الشريحة</a:t>
              </a:r>
              <a:endParaRPr lang="ko-KR" altLang="en-US" sz="2400" dirty="0">
                <a:solidFill>
                  <a:schemeClr val="bg1"/>
                </a:solidFill>
                <a:latin typeface="Ara Aqeeq Bold" panose="00000500000000000000" pitchFamily="2" charset="-78"/>
                <a:cs typeface="Ara Aqeeq Bold" panose="00000500000000000000" pitchFamily="2" charset="-78"/>
              </a:endParaRPr>
            </a:p>
          </p:txBody>
        </p:sp>
      </p:grpSp>
      <p:grpSp>
        <p:nvGrpSpPr>
          <p:cNvPr id="31" name="Group 30">
            <a:extLst>
              <a:ext uri="{FF2B5EF4-FFF2-40B4-BE49-F238E27FC236}">
                <a16:creationId xmlns:a16="http://schemas.microsoft.com/office/drawing/2014/main" id="{490E5A21-2014-4588-9D6E-FCAEF5BD8048}"/>
              </a:ext>
            </a:extLst>
          </p:cNvPr>
          <p:cNvGrpSpPr/>
          <p:nvPr/>
        </p:nvGrpSpPr>
        <p:grpSpPr>
          <a:xfrm>
            <a:off x="7635449" y="1140000"/>
            <a:ext cx="3732743" cy="4393335"/>
            <a:chOff x="7635449" y="962254"/>
            <a:chExt cx="3732743" cy="4393335"/>
          </a:xfrm>
        </p:grpSpPr>
        <p:sp>
          <p:nvSpPr>
            <p:cNvPr id="20" name="TextBox 19">
              <a:extLst>
                <a:ext uri="{FF2B5EF4-FFF2-40B4-BE49-F238E27FC236}">
                  <a16:creationId xmlns:a16="http://schemas.microsoft.com/office/drawing/2014/main" id="{EC98DAF0-05F8-4A56-984E-A76CC42FAABC}"/>
                </a:ext>
              </a:extLst>
            </p:cNvPr>
            <p:cNvSpPr txBox="1"/>
            <p:nvPr/>
          </p:nvSpPr>
          <p:spPr>
            <a:xfrm>
              <a:off x="7635449" y="962254"/>
              <a:ext cx="3732743" cy="327782"/>
            </a:xfrm>
            <a:prstGeom prst="rect">
              <a:avLst/>
            </a:prstGeom>
            <a:noFill/>
          </p:spPr>
          <p:txBody>
            <a:bodyPr wrap="square" rtlCol="0">
              <a:spAutoFit/>
            </a:bodyPr>
            <a:lstStyle/>
            <a:p>
              <a:pPr algn="r" rtl="1">
                <a:lnSpc>
                  <a:spcPct val="80000"/>
                </a:lnSpc>
              </a:pPr>
              <a:r>
                <a:rPr lang="ar-DZ" altLang="ko-KR" dirty="0">
                  <a:solidFill>
                    <a:schemeClr val="accent1"/>
                  </a:solidFill>
                  <a:latin typeface="Ara Aqeeq Bold" panose="00000500000000000000" pitchFamily="2" charset="-78"/>
                  <a:cs typeface="Ara Aqeeq Bold" panose="00000500000000000000" pitchFamily="2" charset="-78"/>
                </a:rPr>
                <a:t>عنوان فرعي ثانوي</a:t>
              </a:r>
              <a:endParaRPr lang="en-US" altLang="ko-KR" dirty="0">
                <a:solidFill>
                  <a:schemeClr val="accent1"/>
                </a:solidFill>
                <a:latin typeface="Ara Aqeeq Bold" panose="00000500000000000000" pitchFamily="2" charset="-78"/>
                <a:cs typeface="Ara Aqeeq Bold" panose="00000500000000000000" pitchFamily="2" charset="-78"/>
              </a:endParaRPr>
            </a:p>
          </p:txBody>
        </p:sp>
        <p:sp>
          <p:nvSpPr>
            <p:cNvPr id="21" name="TextBox 20">
              <a:extLst>
                <a:ext uri="{FF2B5EF4-FFF2-40B4-BE49-F238E27FC236}">
                  <a16:creationId xmlns:a16="http://schemas.microsoft.com/office/drawing/2014/main" id="{D2DF2834-70F7-460E-8481-21A1BD1870B9}"/>
                </a:ext>
              </a:extLst>
            </p:cNvPr>
            <p:cNvSpPr txBox="1"/>
            <p:nvPr/>
          </p:nvSpPr>
          <p:spPr>
            <a:xfrm>
              <a:off x="7635449" y="3374278"/>
              <a:ext cx="3732743" cy="327782"/>
            </a:xfrm>
            <a:prstGeom prst="rect">
              <a:avLst/>
            </a:prstGeom>
            <a:noFill/>
          </p:spPr>
          <p:txBody>
            <a:bodyPr wrap="square" rtlCol="0">
              <a:spAutoFit/>
            </a:bodyPr>
            <a:lstStyle/>
            <a:p>
              <a:pPr algn="r" rtl="1">
                <a:lnSpc>
                  <a:spcPct val="80000"/>
                </a:lnSpc>
              </a:pPr>
              <a:r>
                <a:rPr lang="ar-DZ" altLang="ko-KR" dirty="0">
                  <a:solidFill>
                    <a:schemeClr val="accent3"/>
                  </a:solidFill>
                  <a:latin typeface="Ara Aqeeq Bold" panose="00000500000000000000" pitchFamily="2" charset="-78"/>
                  <a:cs typeface="Ara Aqeeq Bold" panose="00000500000000000000" pitchFamily="2" charset="-78"/>
                </a:rPr>
                <a:t>عنوان فرعي ثانوي</a:t>
              </a:r>
              <a:endParaRPr lang="en-US" altLang="ko-KR" dirty="0">
                <a:solidFill>
                  <a:schemeClr val="accent3"/>
                </a:solidFill>
                <a:latin typeface="Ara Aqeeq Bold" panose="00000500000000000000" pitchFamily="2" charset="-78"/>
                <a:cs typeface="Ara Aqeeq Bold" panose="00000500000000000000" pitchFamily="2" charset="-78"/>
              </a:endParaRPr>
            </a:p>
          </p:txBody>
        </p:sp>
        <p:sp>
          <p:nvSpPr>
            <p:cNvPr id="22" name="TextBox 21">
              <a:extLst>
                <a:ext uri="{FF2B5EF4-FFF2-40B4-BE49-F238E27FC236}">
                  <a16:creationId xmlns:a16="http://schemas.microsoft.com/office/drawing/2014/main" id="{BCF005FF-E57D-43DF-8E69-A6CCD79AC45E}"/>
                </a:ext>
              </a:extLst>
            </p:cNvPr>
            <p:cNvSpPr txBox="1"/>
            <p:nvPr/>
          </p:nvSpPr>
          <p:spPr>
            <a:xfrm>
              <a:off x="7635449" y="2168266"/>
              <a:ext cx="3732743" cy="327782"/>
            </a:xfrm>
            <a:prstGeom prst="rect">
              <a:avLst/>
            </a:prstGeom>
            <a:noFill/>
          </p:spPr>
          <p:txBody>
            <a:bodyPr wrap="square" rtlCol="0">
              <a:spAutoFit/>
            </a:bodyPr>
            <a:lstStyle/>
            <a:p>
              <a:pPr algn="r" rtl="1">
                <a:lnSpc>
                  <a:spcPct val="80000"/>
                </a:lnSpc>
              </a:pPr>
              <a:r>
                <a:rPr lang="ar-DZ" altLang="ko-KR" dirty="0">
                  <a:solidFill>
                    <a:schemeClr val="accent2"/>
                  </a:solidFill>
                  <a:latin typeface="Ara Aqeeq Bold" panose="00000500000000000000" pitchFamily="2" charset="-78"/>
                  <a:cs typeface="Ara Aqeeq Bold" panose="00000500000000000000" pitchFamily="2" charset="-78"/>
                </a:rPr>
                <a:t>عنوان فرعي ثانوي</a:t>
              </a:r>
              <a:endParaRPr lang="en-US" altLang="ko-KR" dirty="0">
                <a:solidFill>
                  <a:schemeClr val="accent2"/>
                </a:solidFill>
                <a:latin typeface="Ara Aqeeq Bold" panose="00000500000000000000" pitchFamily="2" charset="-78"/>
                <a:cs typeface="Ara Aqeeq Bold" panose="00000500000000000000" pitchFamily="2" charset="-78"/>
              </a:endParaRPr>
            </a:p>
          </p:txBody>
        </p:sp>
        <p:sp>
          <p:nvSpPr>
            <p:cNvPr id="23" name="TextBox 22">
              <a:extLst>
                <a:ext uri="{FF2B5EF4-FFF2-40B4-BE49-F238E27FC236}">
                  <a16:creationId xmlns:a16="http://schemas.microsoft.com/office/drawing/2014/main" id="{EC67BFD4-0006-4926-B973-5F0A58F94B4B}"/>
                </a:ext>
              </a:extLst>
            </p:cNvPr>
            <p:cNvSpPr txBox="1"/>
            <p:nvPr/>
          </p:nvSpPr>
          <p:spPr>
            <a:xfrm>
              <a:off x="8441751" y="1276186"/>
              <a:ext cx="2926441" cy="461665"/>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24" name="TextBox 23">
              <a:extLst>
                <a:ext uri="{FF2B5EF4-FFF2-40B4-BE49-F238E27FC236}">
                  <a16:creationId xmlns:a16="http://schemas.microsoft.com/office/drawing/2014/main" id="{11D02267-442E-40B3-BF63-6CB96E1E8F9F}"/>
                </a:ext>
              </a:extLst>
            </p:cNvPr>
            <p:cNvSpPr txBox="1"/>
            <p:nvPr/>
          </p:nvSpPr>
          <p:spPr>
            <a:xfrm>
              <a:off x="8441751" y="2479303"/>
              <a:ext cx="2926441" cy="461665"/>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25" name="TextBox 24">
              <a:extLst>
                <a:ext uri="{FF2B5EF4-FFF2-40B4-BE49-F238E27FC236}">
                  <a16:creationId xmlns:a16="http://schemas.microsoft.com/office/drawing/2014/main" id="{8BD1BFDC-EE1A-497C-9AB4-EACB50CDE2F8}"/>
                </a:ext>
              </a:extLst>
            </p:cNvPr>
            <p:cNvSpPr txBox="1"/>
            <p:nvPr/>
          </p:nvSpPr>
          <p:spPr>
            <a:xfrm>
              <a:off x="8441751" y="3682419"/>
              <a:ext cx="2926441" cy="461665"/>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sp>
          <p:nvSpPr>
            <p:cNvPr id="29" name="TextBox 28">
              <a:extLst>
                <a:ext uri="{FF2B5EF4-FFF2-40B4-BE49-F238E27FC236}">
                  <a16:creationId xmlns:a16="http://schemas.microsoft.com/office/drawing/2014/main" id="{50B46216-00C4-431A-BBCC-682312F256CB}"/>
                </a:ext>
              </a:extLst>
            </p:cNvPr>
            <p:cNvSpPr txBox="1"/>
            <p:nvPr/>
          </p:nvSpPr>
          <p:spPr>
            <a:xfrm>
              <a:off x="7635449" y="4579992"/>
              <a:ext cx="3732743" cy="327782"/>
            </a:xfrm>
            <a:prstGeom prst="rect">
              <a:avLst/>
            </a:prstGeom>
            <a:noFill/>
          </p:spPr>
          <p:txBody>
            <a:bodyPr wrap="square" rtlCol="0">
              <a:spAutoFit/>
            </a:bodyPr>
            <a:lstStyle/>
            <a:p>
              <a:pPr algn="r" rtl="1">
                <a:lnSpc>
                  <a:spcPct val="80000"/>
                </a:lnSpc>
              </a:pPr>
              <a:r>
                <a:rPr lang="ar-DZ" altLang="ko-KR" dirty="0">
                  <a:solidFill>
                    <a:schemeClr val="accent4"/>
                  </a:solidFill>
                  <a:latin typeface="Ara Aqeeq Bold" panose="00000500000000000000" pitchFamily="2" charset="-78"/>
                  <a:cs typeface="Ara Aqeeq Bold" panose="00000500000000000000" pitchFamily="2" charset="-78"/>
                </a:rPr>
                <a:t>عنوان فرعي ثانوي</a:t>
              </a:r>
              <a:endParaRPr lang="en-US" altLang="ko-KR" dirty="0">
                <a:solidFill>
                  <a:schemeClr val="accent4"/>
                </a:solidFill>
                <a:latin typeface="Ara Aqeeq Bold" panose="00000500000000000000" pitchFamily="2" charset="-78"/>
                <a:cs typeface="Ara Aqeeq Bold" panose="00000500000000000000" pitchFamily="2" charset="-78"/>
              </a:endParaRPr>
            </a:p>
          </p:txBody>
        </p:sp>
        <p:sp>
          <p:nvSpPr>
            <p:cNvPr id="30" name="TextBox 29">
              <a:extLst>
                <a:ext uri="{FF2B5EF4-FFF2-40B4-BE49-F238E27FC236}">
                  <a16:creationId xmlns:a16="http://schemas.microsoft.com/office/drawing/2014/main" id="{FB564F89-0EEC-4AB9-BAE6-78864AFD54B2}"/>
                </a:ext>
              </a:extLst>
            </p:cNvPr>
            <p:cNvSpPr txBox="1"/>
            <p:nvPr/>
          </p:nvSpPr>
          <p:spPr>
            <a:xfrm>
              <a:off x="8441751" y="4893924"/>
              <a:ext cx="2926441" cy="461665"/>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bg1"/>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3253058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7">
            <a:extLst>
              <a:ext uri="{FF2B5EF4-FFF2-40B4-BE49-F238E27FC236}">
                <a16:creationId xmlns:a16="http://schemas.microsoft.com/office/drawing/2014/main" id="{2AD4FD33-4655-457F-AA38-3C0334158481}"/>
              </a:ext>
            </a:extLst>
          </p:cNvPr>
          <p:cNvSpPr/>
          <p:nvPr/>
        </p:nvSpPr>
        <p:spPr>
          <a:xfrm>
            <a:off x="990100" y="1475210"/>
            <a:ext cx="2476193" cy="1851704"/>
          </a:xfrm>
          <a:prstGeom prst="rightArrow">
            <a:avLst/>
          </a:prstGeom>
          <a:solidFill>
            <a:schemeClr val="accent5"/>
          </a:solidFill>
          <a:ln>
            <a:noFill/>
          </a:ln>
          <a:scene3d>
            <a:camera prst="isometricTopUp"/>
            <a:lightRig rig="balanced" dir="t"/>
          </a:scene3d>
          <a:sp3d extrusionH="457200" prstMaterial="matte">
            <a:extrusionClr>
              <a:schemeClr val="accent5"/>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latin typeface="Ara Aqeeq Bold" panose="00000500000000000000" pitchFamily="2" charset="-78"/>
              <a:cs typeface="Ara Aqeeq Bold" panose="00000500000000000000" pitchFamily="2" charset="-78"/>
            </a:endParaRPr>
          </a:p>
        </p:txBody>
      </p:sp>
      <p:sp>
        <p:nvSpPr>
          <p:cNvPr id="3" name="Right Arrow 3">
            <a:extLst>
              <a:ext uri="{FF2B5EF4-FFF2-40B4-BE49-F238E27FC236}">
                <a16:creationId xmlns:a16="http://schemas.microsoft.com/office/drawing/2014/main" id="{3468B95E-DC54-4047-A958-B451A97B65DF}"/>
              </a:ext>
            </a:extLst>
          </p:cNvPr>
          <p:cNvSpPr/>
          <p:nvPr/>
        </p:nvSpPr>
        <p:spPr>
          <a:xfrm>
            <a:off x="8953602" y="4011821"/>
            <a:ext cx="2476193" cy="1851704"/>
          </a:xfrm>
          <a:prstGeom prst="rightArrow">
            <a:avLst/>
          </a:prstGeom>
          <a:solidFill>
            <a:schemeClr val="accent1"/>
          </a:solidFill>
          <a:ln>
            <a:noFill/>
          </a:ln>
          <a:scene3d>
            <a:camera prst="isometricTopUp"/>
            <a:lightRig rig="balanced" dir="t"/>
          </a:scene3d>
          <a:sp3d extrusionH="4572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4" name="Right Arrow 4">
            <a:extLst>
              <a:ext uri="{FF2B5EF4-FFF2-40B4-BE49-F238E27FC236}">
                <a16:creationId xmlns:a16="http://schemas.microsoft.com/office/drawing/2014/main" id="{D18F1E46-72D2-42A0-BDD6-CB6FE25E115F}"/>
              </a:ext>
            </a:extLst>
          </p:cNvPr>
          <p:cNvSpPr/>
          <p:nvPr/>
        </p:nvSpPr>
        <p:spPr>
          <a:xfrm>
            <a:off x="6962726" y="3377669"/>
            <a:ext cx="2476193" cy="1851704"/>
          </a:xfrm>
          <a:prstGeom prst="rightArrow">
            <a:avLst/>
          </a:prstGeom>
          <a:solidFill>
            <a:schemeClr val="accent2"/>
          </a:solidFill>
          <a:ln>
            <a:noFill/>
          </a:ln>
          <a:scene3d>
            <a:camera prst="isometricTopUp"/>
            <a:lightRig rig="balanced" dir="t"/>
          </a:scene3d>
          <a:sp3d extrusionH="4572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5" name="Right Arrow 5">
            <a:extLst>
              <a:ext uri="{FF2B5EF4-FFF2-40B4-BE49-F238E27FC236}">
                <a16:creationId xmlns:a16="http://schemas.microsoft.com/office/drawing/2014/main" id="{49D49322-BDCF-40D6-B7F5-3ED4B752DCB3}"/>
              </a:ext>
            </a:extLst>
          </p:cNvPr>
          <p:cNvSpPr/>
          <p:nvPr/>
        </p:nvSpPr>
        <p:spPr>
          <a:xfrm>
            <a:off x="4971850" y="2743516"/>
            <a:ext cx="2476193" cy="1851704"/>
          </a:xfrm>
          <a:prstGeom prst="rightArrow">
            <a:avLst/>
          </a:prstGeom>
          <a:solidFill>
            <a:schemeClr val="accent3"/>
          </a:solidFill>
          <a:ln>
            <a:noFill/>
          </a:ln>
          <a:scene3d>
            <a:camera prst="isometricTopUp"/>
            <a:lightRig rig="balanced" dir="t"/>
          </a:scene3d>
          <a:sp3d extrusionH="4572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6" name="Right Arrow 6">
            <a:extLst>
              <a:ext uri="{FF2B5EF4-FFF2-40B4-BE49-F238E27FC236}">
                <a16:creationId xmlns:a16="http://schemas.microsoft.com/office/drawing/2014/main" id="{59C0C63E-F70E-4847-ADD2-34F44CE09630}"/>
              </a:ext>
            </a:extLst>
          </p:cNvPr>
          <p:cNvSpPr/>
          <p:nvPr/>
        </p:nvSpPr>
        <p:spPr>
          <a:xfrm>
            <a:off x="2980975" y="2109363"/>
            <a:ext cx="2476193" cy="1851704"/>
          </a:xfrm>
          <a:prstGeom prst="rightArrow">
            <a:avLst/>
          </a:prstGeom>
          <a:solidFill>
            <a:schemeClr val="accent4"/>
          </a:solidFill>
          <a:ln>
            <a:noFill/>
          </a:ln>
          <a:scene3d>
            <a:camera prst="isometricTopUp"/>
            <a:lightRig rig="balanced" dir="t"/>
          </a:scene3d>
          <a:sp3d extrusionH="4572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7E045F3C-D4B3-4125-8156-2E77CAA86AB9}"/>
              </a:ext>
            </a:extLst>
          </p:cNvPr>
          <p:cNvSpPr txBox="1"/>
          <p:nvPr/>
        </p:nvSpPr>
        <p:spPr>
          <a:xfrm rot="19690747">
            <a:off x="9311865" y="4787369"/>
            <a:ext cx="1418136" cy="400110"/>
          </a:xfrm>
          <a:prstGeom prst="rect">
            <a:avLst/>
          </a:prstGeom>
          <a:noFill/>
          <a:scene3d>
            <a:camera prst="orthographicFront">
              <a:rot lat="0" lon="0" rev="0"/>
            </a:camera>
            <a:lightRig rig="threePt" dir="t"/>
          </a:scene3d>
        </p:spPr>
        <p:txBody>
          <a:bodyPr wrap="square" rtlCol="0">
            <a:spAutoFit/>
          </a:bodyPr>
          <a:lstStyle/>
          <a:p>
            <a:pPr algn="ctr"/>
            <a:r>
              <a:rPr lang="ar-DZ" altLang="ko-KR" sz="2000" b="1" dirty="0">
                <a:solidFill>
                  <a:schemeClr val="bg1"/>
                </a:solidFill>
                <a:latin typeface="Ara Aqeeq Bold" panose="00000500000000000000" pitchFamily="2" charset="-78"/>
                <a:cs typeface="Ara Aqeeq Bold" panose="00000500000000000000" pitchFamily="2" charset="-78"/>
              </a:rPr>
              <a:t>محتوى</a:t>
            </a:r>
            <a:endParaRPr lang="ko-KR" altLang="en-US" sz="2000" b="1" dirty="0">
              <a:solidFill>
                <a:schemeClr val="bg1"/>
              </a:solidFill>
              <a:latin typeface="Ara Aqeeq Bold" panose="00000500000000000000" pitchFamily="2" charset="-78"/>
              <a:cs typeface="Ara Aqeeq Bold" panose="00000500000000000000" pitchFamily="2" charset="-78"/>
            </a:endParaRPr>
          </a:p>
        </p:txBody>
      </p:sp>
      <p:sp>
        <p:nvSpPr>
          <p:cNvPr id="8" name="TextBox 7">
            <a:extLst>
              <a:ext uri="{FF2B5EF4-FFF2-40B4-BE49-F238E27FC236}">
                <a16:creationId xmlns:a16="http://schemas.microsoft.com/office/drawing/2014/main" id="{F1025167-6AE6-43F3-8D5E-81F2C8FD44BE}"/>
              </a:ext>
            </a:extLst>
          </p:cNvPr>
          <p:cNvSpPr txBox="1"/>
          <p:nvPr/>
        </p:nvSpPr>
        <p:spPr>
          <a:xfrm rot="19690747">
            <a:off x="7327497" y="4158899"/>
            <a:ext cx="1418136" cy="400110"/>
          </a:xfrm>
          <a:prstGeom prst="rect">
            <a:avLst/>
          </a:prstGeom>
          <a:noFill/>
          <a:scene3d>
            <a:camera prst="orthographicFront">
              <a:rot lat="0" lon="0" rev="0"/>
            </a:camera>
            <a:lightRig rig="threePt" dir="t"/>
          </a:scene3d>
        </p:spPr>
        <p:txBody>
          <a:bodyPr wrap="square" rtlCol="0">
            <a:spAutoFit/>
          </a:bodyPr>
          <a:lstStyle/>
          <a:p>
            <a:pPr algn="ctr"/>
            <a:r>
              <a:rPr lang="ar-DZ" altLang="ko-KR" sz="2000" b="1" dirty="0">
                <a:solidFill>
                  <a:schemeClr val="bg1"/>
                </a:solidFill>
                <a:latin typeface="Ara Aqeeq Bold" panose="00000500000000000000" pitchFamily="2" charset="-78"/>
                <a:cs typeface="Ara Aqeeq Bold" panose="00000500000000000000" pitchFamily="2" charset="-78"/>
              </a:rPr>
              <a:t>محتوى</a:t>
            </a:r>
            <a:endParaRPr lang="ko-KR" altLang="en-US" sz="2000" b="1" dirty="0">
              <a:solidFill>
                <a:schemeClr val="bg1"/>
              </a:solidFill>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23F03C57-F85C-41B8-8F6D-D09BACDAC6FB}"/>
              </a:ext>
            </a:extLst>
          </p:cNvPr>
          <p:cNvSpPr txBox="1"/>
          <p:nvPr/>
        </p:nvSpPr>
        <p:spPr>
          <a:xfrm rot="19690747">
            <a:off x="5343129" y="3530430"/>
            <a:ext cx="1418136" cy="400110"/>
          </a:xfrm>
          <a:prstGeom prst="rect">
            <a:avLst/>
          </a:prstGeom>
          <a:noFill/>
          <a:scene3d>
            <a:camera prst="orthographicFront">
              <a:rot lat="0" lon="0" rev="0"/>
            </a:camera>
            <a:lightRig rig="threePt" dir="t"/>
          </a:scene3d>
        </p:spPr>
        <p:txBody>
          <a:bodyPr wrap="square" rtlCol="0">
            <a:spAutoFit/>
          </a:bodyPr>
          <a:lstStyle/>
          <a:p>
            <a:pPr algn="ctr"/>
            <a:r>
              <a:rPr lang="ar-DZ" altLang="ko-KR" sz="2000" b="1" dirty="0">
                <a:solidFill>
                  <a:schemeClr val="bg1"/>
                </a:solidFill>
                <a:latin typeface="Ara Aqeeq Bold" panose="00000500000000000000" pitchFamily="2" charset="-78"/>
                <a:cs typeface="Ara Aqeeq Bold" panose="00000500000000000000" pitchFamily="2" charset="-78"/>
              </a:rPr>
              <a:t>محتوى</a:t>
            </a:r>
            <a:endParaRPr lang="ko-KR" altLang="en-US" sz="2000" b="1" dirty="0">
              <a:solidFill>
                <a:schemeClr val="bg1"/>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C9879C14-74FB-41F5-8B2C-A1B677C2A195}"/>
              </a:ext>
            </a:extLst>
          </p:cNvPr>
          <p:cNvSpPr txBox="1"/>
          <p:nvPr/>
        </p:nvSpPr>
        <p:spPr>
          <a:xfrm rot="19690747">
            <a:off x="3358762" y="2901961"/>
            <a:ext cx="1418136" cy="400110"/>
          </a:xfrm>
          <a:prstGeom prst="rect">
            <a:avLst/>
          </a:prstGeom>
          <a:noFill/>
          <a:scene3d>
            <a:camera prst="orthographicFront">
              <a:rot lat="0" lon="0" rev="0"/>
            </a:camera>
            <a:lightRig rig="threePt" dir="t"/>
          </a:scene3d>
        </p:spPr>
        <p:txBody>
          <a:bodyPr wrap="square" rtlCol="0">
            <a:spAutoFit/>
          </a:bodyPr>
          <a:lstStyle/>
          <a:p>
            <a:pPr algn="ctr"/>
            <a:r>
              <a:rPr lang="ar-DZ" altLang="ko-KR" sz="2000" b="1" dirty="0">
                <a:solidFill>
                  <a:schemeClr val="bg1"/>
                </a:solidFill>
                <a:latin typeface="Ara Aqeeq Bold" panose="00000500000000000000" pitchFamily="2" charset="-78"/>
                <a:cs typeface="Ara Aqeeq Bold" panose="00000500000000000000" pitchFamily="2" charset="-78"/>
              </a:rPr>
              <a:t>محتوى</a:t>
            </a:r>
            <a:endParaRPr lang="ko-KR" altLang="en-US" sz="2000" b="1" dirty="0">
              <a:solidFill>
                <a:schemeClr val="bg1"/>
              </a:solidFill>
              <a:latin typeface="Ara Aqeeq Bold" panose="00000500000000000000" pitchFamily="2" charset="-78"/>
              <a:cs typeface="Ara Aqeeq Bold" panose="00000500000000000000" pitchFamily="2" charset="-78"/>
            </a:endParaRPr>
          </a:p>
        </p:txBody>
      </p:sp>
      <p:sp>
        <p:nvSpPr>
          <p:cNvPr id="11" name="TextBox 10">
            <a:extLst>
              <a:ext uri="{FF2B5EF4-FFF2-40B4-BE49-F238E27FC236}">
                <a16:creationId xmlns:a16="http://schemas.microsoft.com/office/drawing/2014/main" id="{62ADE9EE-E183-4ED5-83D4-911D2FEC10F5}"/>
              </a:ext>
            </a:extLst>
          </p:cNvPr>
          <p:cNvSpPr txBox="1"/>
          <p:nvPr/>
        </p:nvSpPr>
        <p:spPr>
          <a:xfrm rot="19690747">
            <a:off x="1374395" y="2273492"/>
            <a:ext cx="1418136" cy="400110"/>
          </a:xfrm>
          <a:prstGeom prst="rect">
            <a:avLst/>
          </a:prstGeom>
          <a:noFill/>
          <a:scene3d>
            <a:camera prst="orthographicFront">
              <a:rot lat="0" lon="0" rev="0"/>
            </a:camera>
            <a:lightRig rig="threePt" dir="t"/>
          </a:scene3d>
        </p:spPr>
        <p:txBody>
          <a:bodyPr wrap="square" rtlCol="0">
            <a:spAutoFit/>
          </a:bodyPr>
          <a:lstStyle/>
          <a:p>
            <a:pPr algn="ctr"/>
            <a:r>
              <a:rPr lang="ar-DZ" altLang="ko-KR" sz="2000" b="1" dirty="0">
                <a:solidFill>
                  <a:schemeClr val="bg1"/>
                </a:solidFill>
                <a:latin typeface="Ara Aqeeq Bold" panose="00000500000000000000" pitchFamily="2" charset="-78"/>
                <a:cs typeface="Ara Aqeeq Bold" panose="00000500000000000000" pitchFamily="2" charset="-78"/>
              </a:rPr>
              <a:t>محتوى</a:t>
            </a:r>
            <a:endParaRPr lang="ko-KR" altLang="en-US" sz="2000" b="1" dirty="0">
              <a:solidFill>
                <a:schemeClr val="bg1"/>
              </a:solidFill>
              <a:latin typeface="Ara Aqeeq Bold" panose="00000500000000000000" pitchFamily="2" charset="-78"/>
              <a:cs typeface="Ara Aqeeq Bold" panose="00000500000000000000" pitchFamily="2" charset="-78"/>
            </a:endParaRPr>
          </a:p>
        </p:txBody>
      </p:sp>
      <p:grpSp>
        <p:nvGrpSpPr>
          <p:cNvPr id="12" name="Group 11">
            <a:extLst>
              <a:ext uri="{FF2B5EF4-FFF2-40B4-BE49-F238E27FC236}">
                <a16:creationId xmlns:a16="http://schemas.microsoft.com/office/drawing/2014/main" id="{382B1721-E42B-4899-BC99-D80AD9C2939E}"/>
              </a:ext>
            </a:extLst>
          </p:cNvPr>
          <p:cNvGrpSpPr/>
          <p:nvPr/>
        </p:nvGrpSpPr>
        <p:grpSpPr>
          <a:xfrm>
            <a:off x="5157028" y="4970880"/>
            <a:ext cx="1884434" cy="1107996"/>
            <a:chOff x="2551706" y="4283314"/>
            <a:chExt cx="1403938" cy="1107996"/>
          </a:xfrm>
        </p:grpSpPr>
        <p:sp>
          <p:nvSpPr>
            <p:cNvPr id="13" name="TextBox 12">
              <a:extLst>
                <a:ext uri="{FF2B5EF4-FFF2-40B4-BE49-F238E27FC236}">
                  <a16:creationId xmlns:a16="http://schemas.microsoft.com/office/drawing/2014/main" id="{F05B8797-7133-446E-B1E0-DF6E58D02927}"/>
                </a:ext>
              </a:extLst>
            </p:cNvPr>
            <p:cNvSpPr txBox="1"/>
            <p:nvPr/>
          </p:nvSpPr>
          <p:spPr>
            <a:xfrm>
              <a:off x="2551706" y="4560313"/>
              <a:ext cx="1403938" cy="830997"/>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8B7E5DED-148E-4AF9-ABE4-380CF9FAAC8B}"/>
                </a:ext>
              </a:extLst>
            </p:cNvPr>
            <p:cNvSpPr txBox="1"/>
            <p:nvPr/>
          </p:nvSpPr>
          <p:spPr>
            <a:xfrm>
              <a:off x="2551706" y="4283314"/>
              <a:ext cx="1253561"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عنوان محتوى</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15" name="Group 14">
            <a:extLst>
              <a:ext uri="{FF2B5EF4-FFF2-40B4-BE49-F238E27FC236}">
                <a16:creationId xmlns:a16="http://schemas.microsoft.com/office/drawing/2014/main" id="{0BF868CF-C5E3-448A-B9CA-6BE5FB1FBDEE}"/>
              </a:ext>
            </a:extLst>
          </p:cNvPr>
          <p:cNvGrpSpPr/>
          <p:nvPr/>
        </p:nvGrpSpPr>
        <p:grpSpPr>
          <a:xfrm>
            <a:off x="7270896" y="2428318"/>
            <a:ext cx="1884434" cy="1107996"/>
            <a:chOff x="2551706" y="4283314"/>
            <a:chExt cx="1403938" cy="1107996"/>
          </a:xfrm>
        </p:grpSpPr>
        <p:sp>
          <p:nvSpPr>
            <p:cNvPr id="16" name="TextBox 15">
              <a:extLst>
                <a:ext uri="{FF2B5EF4-FFF2-40B4-BE49-F238E27FC236}">
                  <a16:creationId xmlns:a16="http://schemas.microsoft.com/office/drawing/2014/main" id="{031AF0FB-DA28-4113-AB4D-95A213D1476C}"/>
                </a:ext>
              </a:extLst>
            </p:cNvPr>
            <p:cNvSpPr txBox="1"/>
            <p:nvPr/>
          </p:nvSpPr>
          <p:spPr>
            <a:xfrm>
              <a:off x="2551706" y="4560313"/>
              <a:ext cx="1403938" cy="830997"/>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17" name="TextBox 16">
              <a:extLst>
                <a:ext uri="{FF2B5EF4-FFF2-40B4-BE49-F238E27FC236}">
                  <a16:creationId xmlns:a16="http://schemas.microsoft.com/office/drawing/2014/main" id="{87F5CA20-04B7-4B60-AD05-5C31A34F168F}"/>
                </a:ext>
              </a:extLst>
            </p:cNvPr>
            <p:cNvSpPr txBox="1"/>
            <p:nvPr/>
          </p:nvSpPr>
          <p:spPr>
            <a:xfrm>
              <a:off x="2551706" y="4283314"/>
              <a:ext cx="1253561"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عنوان محتوى</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18" name="Group 17">
            <a:extLst>
              <a:ext uri="{FF2B5EF4-FFF2-40B4-BE49-F238E27FC236}">
                <a16:creationId xmlns:a16="http://schemas.microsoft.com/office/drawing/2014/main" id="{87A10740-BF83-4E45-A594-02C12DAA8A4F}"/>
              </a:ext>
            </a:extLst>
          </p:cNvPr>
          <p:cNvGrpSpPr/>
          <p:nvPr/>
        </p:nvGrpSpPr>
        <p:grpSpPr>
          <a:xfrm>
            <a:off x="9384764" y="3124018"/>
            <a:ext cx="1884434" cy="1107996"/>
            <a:chOff x="2551706" y="4283314"/>
            <a:chExt cx="1403938" cy="1107996"/>
          </a:xfrm>
        </p:grpSpPr>
        <p:sp>
          <p:nvSpPr>
            <p:cNvPr id="19" name="TextBox 18">
              <a:extLst>
                <a:ext uri="{FF2B5EF4-FFF2-40B4-BE49-F238E27FC236}">
                  <a16:creationId xmlns:a16="http://schemas.microsoft.com/office/drawing/2014/main" id="{FEE945FA-F6E8-430B-8D14-7CA13FD3E7E9}"/>
                </a:ext>
              </a:extLst>
            </p:cNvPr>
            <p:cNvSpPr txBox="1"/>
            <p:nvPr/>
          </p:nvSpPr>
          <p:spPr>
            <a:xfrm>
              <a:off x="2551706" y="4560313"/>
              <a:ext cx="1403938" cy="830997"/>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20" name="TextBox 19">
              <a:extLst>
                <a:ext uri="{FF2B5EF4-FFF2-40B4-BE49-F238E27FC236}">
                  <a16:creationId xmlns:a16="http://schemas.microsoft.com/office/drawing/2014/main" id="{74B01EEE-08D7-49B7-9051-BD4422526888}"/>
                </a:ext>
              </a:extLst>
            </p:cNvPr>
            <p:cNvSpPr txBox="1"/>
            <p:nvPr/>
          </p:nvSpPr>
          <p:spPr>
            <a:xfrm>
              <a:off x="2551706" y="4283314"/>
              <a:ext cx="1253561"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عنوان محتوى</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21" name="Group 20">
            <a:extLst>
              <a:ext uri="{FF2B5EF4-FFF2-40B4-BE49-F238E27FC236}">
                <a16:creationId xmlns:a16="http://schemas.microsoft.com/office/drawing/2014/main" id="{7397B7A0-1F05-4CFF-9AB6-440060EAC45D}"/>
              </a:ext>
            </a:extLst>
          </p:cNvPr>
          <p:cNvGrpSpPr/>
          <p:nvPr/>
        </p:nvGrpSpPr>
        <p:grpSpPr>
          <a:xfrm>
            <a:off x="929292" y="3669752"/>
            <a:ext cx="1884434" cy="1107996"/>
            <a:chOff x="2551706" y="4283314"/>
            <a:chExt cx="1403938" cy="1107996"/>
          </a:xfrm>
        </p:grpSpPr>
        <p:sp>
          <p:nvSpPr>
            <p:cNvPr id="22" name="TextBox 21">
              <a:extLst>
                <a:ext uri="{FF2B5EF4-FFF2-40B4-BE49-F238E27FC236}">
                  <a16:creationId xmlns:a16="http://schemas.microsoft.com/office/drawing/2014/main" id="{3B211819-315B-48C4-8F28-C2230608E06E}"/>
                </a:ext>
              </a:extLst>
            </p:cNvPr>
            <p:cNvSpPr txBox="1"/>
            <p:nvPr/>
          </p:nvSpPr>
          <p:spPr>
            <a:xfrm>
              <a:off x="2551706" y="4560313"/>
              <a:ext cx="1403938" cy="830997"/>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23" name="TextBox 22">
              <a:extLst>
                <a:ext uri="{FF2B5EF4-FFF2-40B4-BE49-F238E27FC236}">
                  <a16:creationId xmlns:a16="http://schemas.microsoft.com/office/drawing/2014/main" id="{3113B55D-447A-4773-A620-57A36985CBA8}"/>
                </a:ext>
              </a:extLst>
            </p:cNvPr>
            <p:cNvSpPr txBox="1"/>
            <p:nvPr/>
          </p:nvSpPr>
          <p:spPr>
            <a:xfrm>
              <a:off x="2551706" y="4283314"/>
              <a:ext cx="1253561"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عنوان محتوى</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grpSp>
        <p:nvGrpSpPr>
          <p:cNvPr id="24" name="Group 23">
            <a:extLst>
              <a:ext uri="{FF2B5EF4-FFF2-40B4-BE49-F238E27FC236}">
                <a16:creationId xmlns:a16="http://schemas.microsoft.com/office/drawing/2014/main" id="{C9065A85-27BD-4803-A7AB-428081601A86}"/>
              </a:ext>
            </a:extLst>
          </p:cNvPr>
          <p:cNvGrpSpPr/>
          <p:nvPr/>
        </p:nvGrpSpPr>
        <p:grpSpPr>
          <a:xfrm>
            <a:off x="3043160" y="4320316"/>
            <a:ext cx="1884434" cy="1107996"/>
            <a:chOff x="2551706" y="4283314"/>
            <a:chExt cx="1403938" cy="1107996"/>
          </a:xfrm>
        </p:grpSpPr>
        <p:sp>
          <p:nvSpPr>
            <p:cNvPr id="25" name="TextBox 24">
              <a:extLst>
                <a:ext uri="{FF2B5EF4-FFF2-40B4-BE49-F238E27FC236}">
                  <a16:creationId xmlns:a16="http://schemas.microsoft.com/office/drawing/2014/main" id="{27F06E0F-5AC9-48C7-BC51-8859E34F8976}"/>
                </a:ext>
              </a:extLst>
            </p:cNvPr>
            <p:cNvSpPr txBox="1"/>
            <p:nvPr/>
          </p:nvSpPr>
          <p:spPr>
            <a:xfrm>
              <a:off x="2551706" y="4560313"/>
              <a:ext cx="1403938" cy="830997"/>
            </a:xfrm>
            <a:prstGeom prst="rect">
              <a:avLst/>
            </a:prstGeom>
            <a:noFill/>
          </p:spPr>
          <p:txBody>
            <a:bodyPr wrap="square" rtlCol="0">
              <a:spAutoFit/>
            </a:bodyPr>
            <a:lstStyle/>
            <a:p>
              <a:pPr algn="r" rtl="1"/>
              <a:r>
                <a:rPr lang="ar-DZ" altLang="ko-KR" sz="1200" dirty="0">
                  <a:solidFill>
                    <a:schemeClr val="tx1">
                      <a:lumMod val="65000"/>
                      <a:lumOff val="35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ko-KR" altLang="en-US" sz="1200" dirty="0">
                <a:solidFill>
                  <a:schemeClr val="tx1">
                    <a:lumMod val="65000"/>
                    <a:lumOff val="35000"/>
                  </a:schemeClr>
                </a:solidFill>
                <a:latin typeface="Ara Aqeeq Bold" panose="00000500000000000000" pitchFamily="2" charset="-78"/>
                <a:cs typeface="Ara Aqeeq Bold" panose="00000500000000000000" pitchFamily="2" charset="-78"/>
              </a:endParaRPr>
            </a:p>
          </p:txBody>
        </p:sp>
        <p:sp>
          <p:nvSpPr>
            <p:cNvPr id="26" name="TextBox 25">
              <a:extLst>
                <a:ext uri="{FF2B5EF4-FFF2-40B4-BE49-F238E27FC236}">
                  <a16:creationId xmlns:a16="http://schemas.microsoft.com/office/drawing/2014/main" id="{37CFDA8A-4EEA-47BA-B0CF-F62F10FFBEAE}"/>
                </a:ext>
              </a:extLst>
            </p:cNvPr>
            <p:cNvSpPr txBox="1"/>
            <p:nvPr/>
          </p:nvSpPr>
          <p:spPr>
            <a:xfrm>
              <a:off x="2551706" y="4283314"/>
              <a:ext cx="1253561" cy="276999"/>
            </a:xfrm>
            <a:prstGeom prst="rect">
              <a:avLst/>
            </a:prstGeom>
            <a:noFill/>
          </p:spPr>
          <p:txBody>
            <a:bodyPr wrap="square" rtlCol="0">
              <a:spAutoFit/>
            </a:bodyPr>
            <a:lstStyle/>
            <a:p>
              <a:pPr algn="r" rtl="1"/>
              <a:r>
                <a:rPr lang="ar-DZ" altLang="ko-KR" sz="1200" b="1" dirty="0">
                  <a:solidFill>
                    <a:schemeClr val="tx1">
                      <a:lumMod val="65000"/>
                      <a:lumOff val="35000"/>
                    </a:schemeClr>
                  </a:solidFill>
                  <a:latin typeface="Ara Aqeeq Bold" panose="00000500000000000000" pitchFamily="2" charset="-78"/>
                  <a:cs typeface="Ara Aqeeq Bold" panose="00000500000000000000" pitchFamily="2" charset="-78"/>
                </a:rPr>
                <a:t>عنوان محتوى</a:t>
              </a:r>
              <a:endParaRPr lang="ko-KR" altLang="en-US" sz="1200" b="1" dirty="0">
                <a:solidFill>
                  <a:schemeClr val="tx1">
                    <a:lumMod val="65000"/>
                    <a:lumOff val="35000"/>
                  </a:schemeClr>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4157788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build="p"/>
      <p:bldP spid="3" grpId="0" animBg="1"/>
      <p:bldP spid="4" grpId="0" animBg="1"/>
      <p:bldP spid="5" grpId="0" animBg="1"/>
      <p:bldP spid="6" grpId="0" animBg="1"/>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المحتوى</a:t>
            </a:r>
            <a:endParaRPr lang="en-US" dirty="0">
              <a:latin typeface="Ara Aqeeq Bold" panose="00000500000000000000" pitchFamily="2" charset="-78"/>
              <a:cs typeface="Ara Aqeeq Bold" panose="00000500000000000000" pitchFamily="2" charset="-78"/>
            </a:endParaRPr>
          </a:p>
        </p:txBody>
      </p:sp>
      <p:sp>
        <p:nvSpPr>
          <p:cNvPr id="3" name="Rectangle 2">
            <a:extLst>
              <a:ext uri="{FF2B5EF4-FFF2-40B4-BE49-F238E27FC236}">
                <a16:creationId xmlns:a16="http://schemas.microsoft.com/office/drawing/2014/main" id="{D10CAFC8-BB98-44A2-9ABE-1A9175C33CE8}"/>
              </a:ext>
            </a:extLst>
          </p:cNvPr>
          <p:cNvSpPr/>
          <p:nvPr/>
        </p:nvSpPr>
        <p:spPr>
          <a:xfrm>
            <a:off x="4844356" y="1737304"/>
            <a:ext cx="2520000" cy="432000"/>
          </a:xfrm>
          <a:prstGeom prst="rect">
            <a:avLst/>
          </a:prstGeom>
          <a:solidFill>
            <a:schemeClr val="accent4"/>
          </a:solidFill>
          <a:ln w="12700">
            <a:gradFill>
              <a:gsLst>
                <a:gs pos="0">
                  <a:schemeClr val="bg1">
                    <a:alpha val="80000"/>
                  </a:schemeClr>
                </a:gs>
                <a:gs pos="100000">
                  <a:schemeClr val="bg1">
                    <a:alpha val="30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4" name="Rectangle 3">
            <a:extLst>
              <a:ext uri="{FF2B5EF4-FFF2-40B4-BE49-F238E27FC236}">
                <a16:creationId xmlns:a16="http://schemas.microsoft.com/office/drawing/2014/main" id="{F197EAFC-2A01-4DE3-8133-B8E6ECC0DC5F}"/>
              </a:ext>
            </a:extLst>
          </p:cNvPr>
          <p:cNvSpPr/>
          <p:nvPr/>
        </p:nvSpPr>
        <p:spPr>
          <a:xfrm>
            <a:off x="4844356" y="2654174"/>
            <a:ext cx="2520000" cy="432000"/>
          </a:xfrm>
          <a:prstGeom prst="rect">
            <a:avLst/>
          </a:prstGeom>
          <a:solidFill>
            <a:schemeClr val="accent2"/>
          </a:solidFill>
          <a:ln w="12700">
            <a:gradFill>
              <a:gsLst>
                <a:gs pos="0">
                  <a:schemeClr val="bg1">
                    <a:alpha val="80000"/>
                  </a:schemeClr>
                </a:gs>
                <a:gs pos="100000">
                  <a:schemeClr val="bg1">
                    <a:alpha val="30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5" name="Rectangle 4">
            <a:extLst>
              <a:ext uri="{FF2B5EF4-FFF2-40B4-BE49-F238E27FC236}">
                <a16:creationId xmlns:a16="http://schemas.microsoft.com/office/drawing/2014/main" id="{C0785428-BBBF-4EDE-B176-0C9032D240BC}"/>
              </a:ext>
            </a:extLst>
          </p:cNvPr>
          <p:cNvSpPr/>
          <p:nvPr/>
        </p:nvSpPr>
        <p:spPr>
          <a:xfrm>
            <a:off x="8776462" y="2654174"/>
            <a:ext cx="2520000" cy="432000"/>
          </a:xfrm>
          <a:prstGeom prst="rect">
            <a:avLst/>
          </a:prstGeom>
          <a:solidFill>
            <a:schemeClr val="accent3"/>
          </a:solidFill>
          <a:ln w="12700">
            <a:gradFill>
              <a:gsLst>
                <a:gs pos="0">
                  <a:schemeClr val="bg1">
                    <a:alpha val="80000"/>
                  </a:schemeClr>
                </a:gs>
                <a:gs pos="100000">
                  <a:schemeClr val="bg1">
                    <a:alpha val="30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6" name="Rectangle 5">
            <a:extLst>
              <a:ext uri="{FF2B5EF4-FFF2-40B4-BE49-F238E27FC236}">
                <a16:creationId xmlns:a16="http://schemas.microsoft.com/office/drawing/2014/main" id="{299FCF81-9C89-4E0D-A880-1FEBF9D20587}"/>
              </a:ext>
            </a:extLst>
          </p:cNvPr>
          <p:cNvSpPr/>
          <p:nvPr/>
        </p:nvSpPr>
        <p:spPr>
          <a:xfrm>
            <a:off x="913079" y="2654174"/>
            <a:ext cx="2520000" cy="432000"/>
          </a:xfrm>
          <a:prstGeom prst="rect">
            <a:avLst/>
          </a:prstGeom>
          <a:solidFill>
            <a:schemeClr val="accent1"/>
          </a:solidFill>
          <a:ln w="12700">
            <a:gradFill>
              <a:gsLst>
                <a:gs pos="0">
                  <a:schemeClr val="bg1">
                    <a:alpha val="80000"/>
                  </a:schemeClr>
                </a:gs>
                <a:gs pos="100000">
                  <a:schemeClr val="bg1">
                    <a:alpha val="30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7" name="Rectangle 6">
            <a:extLst>
              <a:ext uri="{FF2B5EF4-FFF2-40B4-BE49-F238E27FC236}">
                <a16:creationId xmlns:a16="http://schemas.microsoft.com/office/drawing/2014/main" id="{B448F738-8C1B-4F9A-986B-5DEF9F89B2D5}"/>
              </a:ext>
            </a:extLst>
          </p:cNvPr>
          <p:cNvSpPr/>
          <p:nvPr/>
        </p:nvSpPr>
        <p:spPr>
          <a:xfrm>
            <a:off x="4844356" y="3766661"/>
            <a:ext cx="2520000" cy="432000"/>
          </a:xfrm>
          <a:prstGeom prst="rect">
            <a:avLst/>
          </a:prstGeom>
          <a:solidFill>
            <a:schemeClr val="accent2">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8" name="Rectangle 7">
            <a:extLst>
              <a:ext uri="{FF2B5EF4-FFF2-40B4-BE49-F238E27FC236}">
                <a16:creationId xmlns:a16="http://schemas.microsoft.com/office/drawing/2014/main" id="{B7F22FBE-830F-4DC2-81B5-475E3A542FB6}"/>
              </a:ext>
            </a:extLst>
          </p:cNvPr>
          <p:cNvSpPr/>
          <p:nvPr/>
        </p:nvSpPr>
        <p:spPr>
          <a:xfrm>
            <a:off x="8768568" y="3766661"/>
            <a:ext cx="2520000" cy="432000"/>
          </a:xfrm>
          <a:prstGeom prst="rect">
            <a:avLst/>
          </a:prstGeom>
          <a:solidFill>
            <a:schemeClr val="accent3">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9" name="Rectangle 8">
            <a:extLst>
              <a:ext uri="{FF2B5EF4-FFF2-40B4-BE49-F238E27FC236}">
                <a16:creationId xmlns:a16="http://schemas.microsoft.com/office/drawing/2014/main" id="{EF0B6D66-F540-432C-AE03-D800F40C8A46}"/>
              </a:ext>
            </a:extLst>
          </p:cNvPr>
          <p:cNvSpPr/>
          <p:nvPr/>
        </p:nvSpPr>
        <p:spPr>
          <a:xfrm>
            <a:off x="905185" y="3766661"/>
            <a:ext cx="2520000" cy="432000"/>
          </a:xfrm>
          <a:prstGeom prst="rect">
            <a:avLst/>
          </a:prstGeom>
          <a:solidFill>
            <a:schemeClr val="accent1">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0" name="Rectangle 9">
            <a:extLst>
              <a:ext uri="{FF2B5EF4-FFF2-40B4-BE49-F238E27FC236}">
                <a16:creationId xmlns:a16="http://schemas.microsoft.com/office/drawing/2014/main" id="{D6E41AC8-1FEF-4B7F-93A0-F0584CFFA3A3}"/>
              </a:ext>
            </a:extLst>
          </p:cNvPr>
          <p:cNvSpPr/>
          <p:nvPr/>
        </p:nvSpPr>
        <p:spPr>
          <a:xfrm>
            <a:off x="4844356" y="4374475"/>
            <a:ext cx="2520000" cy="432000"/>
          </a:xfrm>
          <a:prstGeom prst="rect">
            <a:avLst/>
          </a:prstGeom>
          <a:solidFill>
            <a:schemeClr val="accent2">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1" name="Rectangle 10">
            <a:extLst>
              <a:ext uri="{FF2B5EF4-FFF2-40B4-BE49-F238E27FC236}">
                <a16:creationId xmlns:a16="http://schemas.microsoft.com/office/drawing/2014/main" id="{3395919D-4EC0-47F7-AB28-560EAF4983B5}"/>
              </a:ext>
            </a:extLst>
          </p:cNvPr>
          <p:cNvSpPr/>
          <p:nvPr/>
        </p:nvSpPr>
        <p:spPr>
          <a:xfrm>
            <a:off x="8767584" y="4374475"/>
            <a:ext cx="2520000" cy="432000"/>
          </a:xfrm>
          <a:prstGeom prst="rect">
            <a:avLst/>
          </a:prstGeom>
          <a:solidFill>
            <a:schemeClr val="accent3">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2" name="Rectangle 11">
            <a:extLst>
              <a:ext uri="{FF2B5EF4-FFF2-40B4-BE49-F238E27FC236}">
                <a16:creationId xmlns:a16="http://schemas.microsoft.com/office/drawing/2014/main" id="{BA38C2E3-25B1-40CA-BDC6-435738429B10}"/>
              </a:ext>
            </a:extLst>
          </p:cNvPr>
          <p:cNvSpPr/>
          <p:nvPr/>
        </p:nvSpPr>
        <p:spPr>
          <a:xfrm>
            <a:off x="904201" y="4374475"/>
            <a:ext cx="2520000" cy="432000"/>
          </a:xfrm>
          <a:prstGeom prst="rect">
            <a:avLst/>
          </a:prstGeom>
          <a:solidFill>
            <a:schemeClr val="accent1">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3" name="Rectangle 12">
            <a:extLst>
              <a:ext uri="{FF2B5EF4-FFF2-40B4-BE49-F238E27FC236}">
                <a16:creationId xmlns:a16="http://schemas.microsoft.com/office/drawing/2014/main" id="{DB6700BA-1792-47B6-A830-47D99AA9AFDB}"/>
              </a:ext>
            </a:extLst>
          </p:cNvPr>
          <p:cNvSpPr/>
          <p:nvPr/>
        </p:nvSpPr>
        <p:spPr>
          <a:xfrm>
            <a:off x="4844356" y="4982289"/>
            <a:ext cx="2520000" cy="432000"/>
          </a:xfrm>
          <a:prstGeom prst="rect">
            <a:avLst/>
          </a:prstGeom>
          <a:solidFill>
            <a:schemeClr val="accent2">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4" name="Rectangle 13">
            <a:extLst>
              <a:ext uri="{FF2B5EF4-FFF2-40B4-BE49-F238E27FC236}">
                <a16:creationId xmlns:a16="http://schemas.microsoft.com/office/drawing/2014/main" id="{3427446C-2DE8-41F8-97F3-7136295AAA59}"/>
              </a:ext>
            </a:extLst>
          </p:cNvPr>
          <p:cNvSpPr/>
          <p:nvPr/>
        </p:nvSpPr>
        <p:spPr>
          <a:xfrm>
            <a:off x="8766600" y="4982289"/>
            <a:ext cx="2520000" cy="432000"/>
          </a:xfrm>
          <a:prstGeom prst="rect">
            <a:avLst/>
          </a:prstGeom>
          <a:solidFill>
            <a:schemeClr val="accent3">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5" name="Rectangle 14">
            <a:extLst>
              <a:ext uri="{FF2B5EF4-FFF2-40B4-BE49-F238E27FC236}">
                <a16:creationId xmlns:a16="http://schemas.microsoft.com/office/drawing/2014/main" id="{5B1F979F-F85E-40D8-A816-F745704928FF}"/>
              </a:ext>
            </a:extLst>
          </p:cNvPr>
          <p:cNvSpPr/>
          <p:nvPr/>
        </p:nvSpPr>
        <p:spPr>
          <a:xfrm>
            <a:off x="903217" y="4982289"/>
            <a:ext cx="2520000" cy="432000"/>
          </a:xfrm>
          <a:prstGeom prst="rect">
            <a:avLst/>
          </a:prstGeom>
          <a:solidFill>
            <a:schemeClr val="accent1">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6" name="Rectangle 15">
            <a:extLst>
              <a:ext uri="{FF2B5EF4-FFF2-40B4-BE49-F238E27FC236}">
                <a16:creationId xmlns:a16="http://schemas.microsoft.com/office/drawing/2014/main" id="{6AD6B617-CA6C-4035-AE25-2EDDAB6D11D0}"/>
              </a:ext>
            </a:extLst>
          </p:cNvPr>
          <p:cNvSpPr/>
          <p:nvPr/>
        </p:nvSpPr>
        <p:spPr>
          <a:xfrm>
            <a:off x="4844356" y="5590103"/>
            <a:ext cx="2520000" cy="432000"/>
          </a:xfrm>
          <a:prstGeom prst="rect">
            <a:avLst/>
          </a:prstGeom>
          <a:solidFill>
            <a:schemeClr val="accent2">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7" name="Rectangle 16">
            <a:extLst>
              <a:ext uri="{FF2B5EF4-FFF2-40B4-BE49-F238E27FC236}">
                <a16:creationId xmlns:a16="http://schemas.microsoft.com/office/drawing/2014/main" id="{347FEB12-4280-47B4-A1A4-0C4D6EFECB2C}"/>
              </a:ext>
            </a:extLst>
          </p:cNvPr>
          <p:cNvSpPr/>
          <p:nvPr/>
        </p:nvSpPr>
        <p:spPr>
          <a:xfrm>
            <a:off x="8765616" y="5590103"/>
            <a:ext cx="2520000" cy="432000"/>
          </a:xfrm>
          <a:prstGeom prst="rect">
            <a:avLst/>
          </a:prstGeom>
          <a:solidFill>
            <a:schemeClr val="accent3">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sp>
        <p:nvSpPr>
          <p:cNvPr id="18" name="Rectangle 17">
            <a:extLst>
              <a:ext uri="{FF2B5EF4-FFF2-40B4-BE49-F238E27FC236}">
                <a16:creationId xmlns:a16="http://schemas.microsoft.com/office/drawing/2014/main" id="{DE835669-001C-431E-B28B-2D1C3C7666FF}"/>
              </a:ext>
            </a:extLst>
          </p:cNvPr>
          <p:cNvSpPr/>
          <p:nvPr/>
        </p:nvSpPr>
        <p:spPr>
          <a:xfrm>
            <a:off x="902233" y="5590103"/>
            <a:ext cx="2520000" cy="432000"/>
          </a:xfrm>
          <a:prstGeom prst="rect">
            <a:avLst/>
          </a:prstGeom>
          <a:solidFill>
            <a:schemeClr val="accent1">
              <a:alpha val="70000"/>
            </a:schemeClr>
          </a:solidFill>
          <a:ln w="12700">
            <a:gradFill>
              <a:gsLst>
                <a:gs pos="0">
                  <a:schemeClr val="bg1">
                    <a:alpha val="59000"/>
                  </a:schemeClr>
                </a:gs>
                <a:gs pos="100000">
                  <a:schemeClr val="bg1">
                    <a:alpha val="19000"/>
                  </a:schemeClr>
                </a:gs>
              </a:gsLst>
              <a:lin ang="60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a:latin typeface="Ara Aqeeq Bold" panose="00000500000000000000" pitchFamily="2" charset="-78"/>
                <a:cs typeface="Ara Aqeeq Bold" panose="00000500000000000000" pitchFamily="2" charset="-78"/>
              </a:rPr>
              <a:t>أكتب نص هنا</a:t>
            </a:r>
            <a:endParaRPr lang="en-US" sz="1400" b="1" dirty="0">
              <a:latin typeface="Ara Aqeeq Bold" panose="00000500000000000000" pitchFamily="2" charset="-78"/>
              <a:cs typeface="Ara Aqeeq Bold" panose="00000500000000000000" pitchFamily="2" charset="-78"/>
            </a:endParaRPr>
          </a:p>
        </p:txBody>
      </p:sp>
      <p:cxnSp>
        <p:nvCxnSpPr>
          <p:cNvPr id="19" name="Straight Connector 18">
            <a:extLst>
              <a:ext uri="{FF2B5EF4-FFF2-40B4-BE49-F238E27FC236}">
                <a16:creationId xmlns:a16="http://schemas.microsoft.com/office/drawing/2014/main" id="{C50FDCAC-DBCE-41A2-9959-301D7D20AA9E}"/>
              </a:ext>
            </a:extLst>
          </p:cNvPr>
          <p:cNvCxnSpPr>
            <a:cxnSpLocks/>
            <a:stCxn id="3" idx="2"/>
            <a:endCxn id="4" idx="0"/>
          </p:cNvCxnSpPr>
          <p:nvPr/>
        </p:nvCxnSpPr>
        <p:spPr>
          <a:xfrm>
            <a:off x="6104356" y="2169304"/>
            <a:ext cx="0" cy="484870"/>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B660F2-704C-415B-B60A-61D2E43DB180}"/>
              </a:ext>
            </a:extLst>
          </p:cNvPr>
          <p:cNvCxnSpPr>
            <a:cxnSpLocks/>
          </p:cNvCxnSpPr>
          <p:nvPr/>
        </p:nvCxnSpPr>
        <p:spPr>
          <a:xfrm>
            <a:off x="2162234" y="3550390"/>
            <a:ext cx="7863383" cy="0"/>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1C2E125-49AB-4DC5-B0E2-B584882A7AF3}"/>
              </a:ext>
            </a:extLst>
          </p:cNvPr>
          <p:cNvCxnSpPr>
            <a:cxnSpLocks/>
            <a:endCxn id="8" idx="0"/>
          </p:cNvCxnSpPr>
          <p:nvPr/>
        </p:nvCxnSpPr>
        <p:spPr>
          <a:xfrm>
            <a:off x="10028568" y="3550391"/>
            <a:ext cx="0" cy="216271"/>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DA2656-F78F-4F84-9D59-D285A3261A7B}"/>
              </a:ext>
            </a:extLst>
          </p:cNvPr>
          <p:cNvCxnSpPr>
            <a:cxnSpLocks/>
            <a:endCxn id="9" idx="0"/>
          </p:cNvCxnSpPr>
          <p:nvPr/>
        </p:nvCxnSpPr>
        <p:spPr>
          <a:xfrm>
            <a:off x="2162233" y="3550391"/>
            <a:ext cx="2952" cy="216271"/>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21E744-9578-4FFF-8591-EB92D7C750CF}"/>
              </a:ext>
            </a:extLst>
          </p:cNvPr>
          <p:cNvCxnSpPr>
            <a:stCxn id="8" idx="2"/>
            <a:endCxn id="11" idx="0"/>
          </p:cNvCxnSpPr>
          <p:nvPr/>
        </p:nvCxnSpPr>
        <p:spPr>
          <a:xfrm flipH="1">
            <a:off x="10027584" y="4198662"/>
            <a:ext cx="984"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90E9DE8-B511-4913-A73A-EBAFC819CFED}"/>
              </a:ext>
            </a:extLst>
          </p:cNvPr>
          <p:cNvCxnSpPr>
            <a:stCxn id="11" idx="2"/>
            <a:endCxn id="14" idx="0"/>
          </p:cNvCxnSpPr>
          <p:nvPr/>
        </p:nvCxnSpPr>
        <p:spPr>
          <a:xfrm flipH="1">
            <a:off x="10026600" y="4806476"/>
            <a:ext cx="984"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276F72-3EFC-469B-A768-5661B7BAA763}"/>
              </a:ext>
            </a:extLst>
          </p:cNvPr>
          <p:cNvCxnSpPr>
            <a:stCxn id="14" idx="2"/>
            <a:endCxn id="17" idx="0"/>
          </p:cNvCxnSpPr>
          <p:nvPr/>
        </p:nvCxnSpPr>
        <p:spPr>
          <a:xfrm flipH="1">
            <a:off x="10025616" y="5414290"/>
            <a:ext cx="984"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14AD31-D5F6-4D4E-9F1D-A785796E5AF3}"/>
              </a:ext>
            </a:extLst>
          </p:cNvPr>
          <p:cNvCxnSpPr>
            <a:stCxn id="7" idx="2"/>
            <a:endCxn id="10" idx="0"/>
          </p:cNvCxnSpPr>
          <p:nvPr/>
        </p:nvCxnSpPr>
        <p:spPr>
          <a:xfrm>
            <a:off x="6104356" y="4198662"/>
            <a:ext cx="0"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0D99512-02BB-4730-8D11-53BE41B61DD8}"/>
              </a:ext>
            </a:extLst>
          </p:cNvPr>
          <p:cNvCxnSpPr>
            <a:stCxn id="10" idx="2"/>
            <a:endCxn id="13" idx="0"/>
          </p:cNvCxnSpPr>
          <p:nvPr/>
        </p:nvCxnSpPr>
        <p:spPr>
          <a:xfrm>
            <a:off x="6104356" y="4806476"/>
            <a:ext cx="0"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DEFD6C-1213-47B4-B020-EB3004D02C4E}"/>
              </a:ext>
            </a:extLst>
          </p:cNvPr>
          <p:cNvCxnSpPr>
            <a:stCxn id="13" idx="2"/>
            <a:endCxn id="16" idx="0"/>
          </p:cNvCxnSpPr>
          <p:nvPr/>
        </p:nvCxnSpPr>
        <p:spPr>
          <a:xfrm>
            <a:off x="6104356" y="5414290"/>
            <a:ext cx="0"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A73AC4-BA72-4846-A128-6B631B124ABC}"/>
              </a:ext>
            </a:extLst>
          </p:cNvPr>
          <p:cNvCxnSpPr>
            <a:stCxn id="9" idx="2"/>
            <a:endCxn id="12" idx="0"/>
          </p:cNvCxnSpPr>
          <p:nvPr/>
        </p:nvCxnSpPr>
        <p:spPr>
          <a:xfrm flipH="1">
            <a:off x="2164201" y="4198662"/>
            <a:ext cx="984"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3E9C59-DD10-4802-843F-9931FCA1D484}"/>
              </a:ext>
            </a:extLst>
          </p:cNvPr>
          <p:cNvCxnSpPr>
            <a:stCxn id="12" idx="2"/>
            <a:endCxn id="15" idx="0"/>
          </p:cNvCxnSpPr>
          <p:nvPr/>
        </p:nvCxnSpPr>
        <p:spPr>
          <a:xfrm flipH="1">
            <a:off x="2163217" y="4806476"/>
            <a:ext cx="984"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9C1228-2DD7-45BE-8A18-5ED99691466B}"/>
              </a:ext>
            </a:extLst>
          </p:cNvPr>
          <p:cNvCxnSpPr>
            <a:stCxn id="15" idx="2"/>
            <a:endCxn id="18" idx="0"/>
          </p:cNvCxnSpPr>
          <p:nvPr/>
        </p:nvCxnSpPr>
        <p:spPr>
          <a:xfrm flipH="1">
            <a:off x="2162233" y="5414290"/>
            <a:ext cx="984" cy="175814"/>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E337F7-FAED-4F8E-A2EA-88FCA0205852}"/>
              </a:ext>
            </a:extLst>
          </p:cNvPr>
          <p:cNvCxnSpPr>
            <a:cxnSpLocks/>
            <a:stCxn id="5" idx="1"/>
            <a:endCxn id="4" idx="3"/>
          </p:cNvCxnSpPr>
          <p:nvPr/>
        </p:nvCxnSpPr>
        <p:spPr>
          <a:xfrm flipH="1">
            <a:off x="7364356" y="2870174"/>
            <a:ext cx="1412106" cy="0"/>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D0309B2-4192-4509-9FD7-7B35008E2666}"/>
              </a:ext>
            </a:extLst>
          </p:cNvPr>
          <p:cNvCxnSpPr>
            <a:cxnSpLocks/>
            <a:stCxn id="4" idx="1"/>
            <a:endCxn id="6" idx="3"/>
          </p:cNvCxnSpPr>
          <p:nvPr/>
        </p:nvCxnSpPr>
        <p:spPr>
          <a:xfrm flipH="1">
            <a:off x="3433080" y="2870174"/>
            <a:ext cx="1411277" cy="0"/>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0">
            <a:extLst>
              <a:ext uri="{FF2B5EF4-FFF2-40B4-BE49-F238E27FC236}">
                <a16:creationId xmlns:a16="http://schemas.microsoft.com/office/drawing/2014/main" id="{A665766B-014D-4363-A7E0-E9F8F4C4EF08}"/>
              </a:ext>
            </a:extLst>
          </p:cNvPr>
          <p:cNvCxnSpPr>
            <a:cxnSpLocks/>
            <a:stCxn id="4" idx="2"/>
            <a:endCxn id="7" idx="0"/>
          </p:cNvCxnSpPr>
          <p:nvPr/>
        </p:nvCxnSpPr>
        <p:spPr>
          <a:xfrm>
            <a:off x="6104356" y="3086175"/>
            <a:ext cx="0" cy="680487"/>
          </a:xfrm>
          <a:prstGeom prst="line">
            <a:avLst/>
          </a:prstGeom>
          <a:ln w="1905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651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ppt_w</p:attrName>
                                        </p:attrNameLst>
                                      </p:cBhvr>
                                      <p:tavLst>
                                        <p:tav tm="0">
                                          <p:val>
                                            <p:fltVal val="0"/>
                                          </p:val>
                                        </p:tav>
                                        <p:tav tm="100000">
                                          <p:val>
                                            <p:strVal val="#ppt_w"/>
                                          </p:val>
                                        </p:tav>
                                      </p:tavLst>
                                    </p:anim>
                                    <p:anim calcmode="lin" valueType="num">
                                      <p:cBhvr>
                                        <p:cTn id="92" dur="500" fill="hold"/>
                                        <p:tgtEl>
                                          <p:spTgt spid="16"/>
                                        </p:tgtEl>
                                        <p:attrNameLst>
                                          <p:attrName>ppt_h</p:attrName>
                                        </p:attrNameLst>
                                      </p:cBhvr>
                                      <p:tavLst>
                                        <p:tav tm="0">
                                          <p:val>
                                            <p:fltVal val="0"/>
                                          </p:val>
                                        </p:tav>
                                        <p:tav tm="100000">
                                          <p:val>
                                            <p:strVal val="#ppt_h"/>
                                          </p:val>
                                        </p:tav>
                                      </p:tavLst>
                                    </p:anim>
                                    <p:animEffect transition="in" filter="fade">
                                      <p:cBhvr>
                                        <p:cTn id="93" dur="500"/>
                                        <p:tgtEl>
                                          <p:spTgt spid="16"/>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500" fill="hold"/>
                                        <p:tgtEl>
                                          <p:spTgt spid="19"/>
                                        </p:tgtEl>
                                        <p:attrNameLst>
                                          <p:attrName>ppt_w</p:attrName>
                                        </p:attrNameLst>
                                      </p:cBhvr>
                                      <p:tavLst>
                                        <p:tav tm="0">
                                          <p:val>
                                            <p:fltVal val="0"/>
                                          </p:val>
                                        </p:tav>
                                        <p:tav tm="100000">
                                          <p:val>
                                            <p:strVal val="#ppt_w"/>
                                          </p:val>
                                        </p:tav>
                                      </p:tavLst>
                                    </p:anim>
                                    <p:anim calcmode="lin" valueType="num">
                                      <p:cBhvr>
                                        <p:cTn id="110" dur="500" fill="hold"/>
                                        <p:tgtEl>
                                          <p:spTgt spid="19"/>
                                        </p:tgtEl>
                                        <p:attrNameLst>
                                          <p:attrName>ppt_h</p:attrName>
                                        </p:attrNameLst>
                                      </p:cBhvr>
                                      <p:tavLst>
                                        <p:tav tm="0">
                                          <p:val>
                                            <p:fltVal val="0"/>
                                          </p:val>
                                        </p:tav>
                                        <p:tav tm="100000">
                                          <p:val>
                                            <p:strVal val="#ppt_h"/>
                                          </p:val>
                                        </p:tav>
                                      </p:tavLst>
                                    </p:anim>
                                    <p:animEffect transition="in" filter="fade">
                                      <p:cBhvr>
                                        <p:cTn id="111" dur="500"/>
                                        <p:tgtEl>
                                          <p:spTgt spid="19"/>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500" fill="hold"/>
                                        <p:tgtEl>
                                          <p:spTgt spid="21"/>
                                        </p:tgtEl>
                                        <p:attrNameLst>
                                          <p:attrName>ppt_w</p:attrName>
                                        </p:attrNameLst>
                                      </p:cBhvr>
                                      <p:tavLst>
                                        <p:tav tm="0">
                                          <p:val>
                                            <p:fltVal val="0"/>
                                          </p:val>
                                        </p:tav>
                                        <p:tav tm="100000">
                                          <p:val>
                                            <p:strVal val="#ppt_w"/>
                                          </p:val>
                                        </p:tav>
                                      </p:tavLst>
                                    </p:anim>
                                    <p:anim calcmode="lin" valueType="num">
                                      <p:cBhvr>
                                        <p:cTn id="122" dur="500" fill="hold"/>
                                        <p:tgtEl>
                                          <p:spTgt spid="21"/>
                                        </p:tgtEl>
                                        <p:attrNameLst>
                                          <p:attrName>ppt_h</p:attrName>
                                        </p:attrNameLst>
                                      </p:cBhvr>
                                      <p:tavLst>
                                        <p:tav tm="0">
                                          <p:val>
                                            <p:fltVal val="0"/>
                                          </p:val>
                                        </p:tav>
                                        <p:tav tm="100000">
                                          <p:val>
                                            <p:strVal val="#ppt_h"/>
                                          </p:val>
                                        </p:tav>
                                      </p:tavLst>
                                    </p:anim>
                                    <p:animEffect transition="in" filter="fade">
                                      <p:cBhvr>
                                        <p:cTn id="123" dur="500"/>
                                        <p:tgtEl>
                                          <p:spTgt spid="21"/>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Effect transition="in" filter="fade">
                                      <p:cBhvr>
                                        <p:cTn id="129" dur="500"/>
                                        <p:tgtEl>
                                          <p:spTgt spid="22"/>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500" fill="hold"/>
                                        <p:tgtEl>
                                          <p:spTgt spid="23"/>
                                        </p:tgtEl>
                                        <p:attrNameLst>
                                          <p:attrName>ppt_w</p:attrName>
                                        </p:attrNameLst>
                                      </p:cBhvr>
                                      <p:tavLst>
                                        <p:tav tm="0">
                                          <p:val>
                                            <p:fltVal val="0"/>
                                          </p:val>
                                        </p:tav>
                                        <p:tav tm="100000">
                                          <p:val>
                                            <p:strVal val="#ppt_w"/>
                                          </p:val>
                                        </p:tav>
                                      </p:tavLst>
                                    </p:anim>
                                    <p:anim calcmode="lin" valueType="num">
                                      <p:cBhvr>
                                        <p:cTn id="134" dur="500" fill="hold"/>
                                        <p:tgtEl>
                                          <p:spTgt spid="23"/>
                                        </p:tgtEl>
                                        <p:attrNameLst>
                                          <p:attrName>ppt_h</p:attrName>
                                        </p:attrNameLst>
                                      </p:cBhvr>
                                      <p:tavLst>
                                        <p:tav tm="0">
                                          <p:val>
                                            <p:fltVal val="0"/>
                                          </p:val>
                                        </p:tav>
                                        <p:tav tm="100000">
                                          <p:val>
                                            <p:strVal val="#ppt_h"/>
                                          </p:val>
                                        </p:tav>
                                      </p:tavLst>
                                    </p:anim>
                                    <p:animEffect transition="in" filter="fade">
                                      <p:cBhvr>
                                        <p:cTn id="135" dur="500"/>
                                        <p:tgtEl>
                                          <p:spTgt spid="23"/>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500" fill="hold"/>
                                        <p:tgtEl>
                                          <p:spTgt spid="24"/>
                                        </p:tgtEl>
                                        <p:attrNameLst>
                                          <p:attrName>ppt_w</p:attrName>
                                        </p:attrNameLst>
                                      </p:cBhvr>
                                      <p:tavLst>
                                        <p:tav tm="0">
                                          <p:val>
                                            <p:fltVal val="0"/>
                                          </p:val>
                                        </p:tav>
                                        <p:tav tm="100000">
                                          <p:val>
                                            <p:strVal val="#ppt_w"/>
                                          </p:val>
                                        </p:tav>
                                      </p:tavLst>
                                    </p:anim>
                                    <p:anim calcmode="lin" valueType="num">
                                      <p:cBhvr>
                                        <p:cTn id="140" dur="500" fill="hold"/>
                                        <p:tgtEl>
                                          <p:spTgt spid="24"/>
                                        </p:tgtEl>
                                        <p:attrNameLst>
                                          <p:attrName>ppt_h</p:attrName>
                                        </p:attrNameLst>
                                      </p:cBhvr>
                                      <p:tavLst>
                                        <p:tav tm="0">
                                          <p:val>
                                            <p:fltVal val="0"/>
                                          </p:val>
                                        </p:tav>
                                        <p:tav tm="100000">
                                          <p:val>
                                            <p:strVal val="#ppt_h"/>
                                          </p:val>
                                        </p:tav>
                                      </p:tavLst>
                                    </p:anim>
                                    <p:animEffect transition="in" filter="fade">
                                      <p:cBhvr>
                                        <p:cTn id="141" dur="500"/>
                                        <p:tgtEl>
                                          <p:spTgt spid="24"/>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500" fill="hold"/>
                                        <p:tgtEl>
                                          <p:spTgt spid="25"/>
                                        </p:tgtEl>
                                        <p:attrNameLst>
                                          <p:attrName>ppt_w</p:attrName>
                                        </p:attrNameLst>
                                      </p:cBhvr>
                                      <p:tavLst>
                                        <p:tav tm="0">
                                          <p:val>
                                            <p:fltVal val="0"/>
                                          </p:val>
                                        </p:tav>
                                        <p:tav tm="100000">
                                          <p:val>
                                            <p:strVal val="#ppt_w"/>
                                          </p:val>
                                        </p:tav>
                                      </p:tavLst>
                                    </p:anim>
                                    <p:anim calcmode="lin" valueType="num">
                                      <p:cBhvr>
                                        <p:cTn id="146" dur="500" fill="hold"/>
                                        <p:tgtEl>
                                          <p:spTgt spid="25"/>
                                        </p:tgtEl>
                                        <p:attrNameLst>
                                          <p:attrName>ppt_h</p:attrName>
                                        </p:attrNameLst>
                                      </p:cBhvr>
                                      <p:tavLst>
                                        <p:tav tm="0">
                                          <p:val>
                                            <p:fltVal val="0"/>
                                          </p:val>
                                        </p:tav>
                                        <p:tav tm="100000">
                                          <p:val>
                                            <p:strVal val="#ppt_h"/>
                                          </p:val>
                                        </p:tav>
                                      </p:tavLst>
                                    </p:anim>
                                    <p:animEffect transition="in" filter="fade">
                                      <p:cBhvr>
                                        <p:cTn id="147" dur="500"/>
                                        <p:tgtEl>
                                          <p:spTgt spid="25"/>
                                        </p:tgtEl>
                                      </p:cBhvr>
                                    </p:animEffect>
                                  </p:childTnLst>
                                </p:cTn>
                              </p:par>
                            </p:childTnLst>
                          </p:cTn>
                        </p:par>
                        <p:par>
                          <p:cTn id="148" fill="hold">
                            <p:stCondLst>
                              <p:cond delay="12000"/>
                            </p:stCondLst>
                            <p:childTnLst>
                              <p:par>
                                <p:cTn id="149" presetID="53" presetClass="entr" presetSubtype="16" fill="hold" nodeType="after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500" fill="hold"/>
                                        <p:tgtEl>
                                          <p:spTgt spid="26"/>
                                        </p:tgtEl>
                                        <p:attrNameLst>
                                          <p:attrName>ppt_w</p:attrName>
                                        </p:attrNameLst>
                                      </p:cBhvr>
                                      <p:tavLst>
                                        <p:tav tm="0">
                                          <p:val>
                                            <p:fltVal val="0"/>
                                          </p:val>
                                        </p:tav>
                                        <p:tav tm="100000">
                                          <p:val>
                                            <p:strVal val="#ppt_w"/>
                                          </p:val>
                                        </p:tav>
                                      </p:tavLst>
                                    </p:anim>
                                    <p:anim calcmode="lin" valueType="num">
                                      <p:cBhvr>
                                        <p:cTn id="152" dur="500" fill="hold"/>
                                        <p:tgtEl>
                                          <p:spTgt spid="26"/>
                                        </p:tgtEl>
                                        <p:attrNameLst>
                                          <p:attrName>ppt_h</p:attrName>
                                        </p:attrNameLst>
                                      </p:cBhvr>
                                      <p:tavLst>
                                        <p:tav tm="0">
                                          <p:val>
                                            <p:fltVal val="0"/>
                                          </p:val>
                                        </p:tav>
                                        <p:tav tm="100000">
                                          <p:val>
                                            <p:strVal val="#ppt_h"/>
                                          </p:val>
                                        </p:tav>
                                      </p:tavLst>
                                    </p:anim>
                                    <p:animEffect transition="in" filter="fade">
                                      <p:cBhvr>
                                        <p:cTn id="153" dur="500"/>
                                        <p:tgtEl>
                                          <p:spTgt spid="26"/>
                                        </p:tgtEl>
                                      </p:cBhvr>
                                    </p:animEffect>
                                  </p:childTnLst>
                                </p:cTn>
                              </p:par>
                            </p:childTnLst>
                          </p:cTn>
                        </p:par>
                        <p:par>
                          <p:cTn id="154" fill="hold">
                            <p:stCondLst>
                              <p:cond delay="12500"/>
                            </p:stCondLst>
                            <p:childTnLst>
                              <p:par>
                                <p:cTn id="155" presetID="53" presetClass="entr" presetSubtype="16" fill="hold" nodeType="after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500" fill="hold"/>
                                        <p:tgtEl>
                                          <p:spTgt spid="27"/>
                                        </p:tgtEl>
                                        <p:attrNameLst>
                                          <p:attrName>ppt_w</p:attrName>
                                        </p:attrNameLst>
                                      </p:cBhvr>
                                      <p:tavLst>
                                        <p:tav tm="0">
                                          <p:val>
                                            <p:fltVal val="0"/>
                                          </p:val>
                                        </p:tav>
                                        <p:tav tm="100000">
                                          <p:val>
                                            <p:strVal val="#ppt_w"/>
                                          </p:val>
                                        </p:tav>
                                      </p:tavLst>
                                    </p:anim>
                                    <p:anim calcmode="lin" valueType="num">
                                      <p:cBhvr>
                                        <p:cTn id="158" dur="500" fill="hold"/>
                                        <p:tgtEl>
                                          <p:spTgt spid="27"/>
                                        </p:tgtEl>
                                        <p:attrNameLst>
                                          <p:attrName>ppt_h</p:attrName>
                                        </p:attrNameLst>
                                      </p:cBhvr>
                                      <p:tavLst>
                                        <p:tav tm="0">
                                          <p:val>
                                            <p:fltVal val="0"/>
                                          </p:val>
                                        </p:tav>
                                        <p:tav tm="100000">
                                          <p:val>
                                            <p:strVal val="#ppt_h"/>
                                          </p:val>
                                        </p:tav>
                                      </p:tavLst>
                                    </p:anim>
                                    <p:animEffect transition="in" filter="fade">
                                      <p:cBhvr>
                                        <p:cTn id="159" dur="500"/>
                                        <p:tgtEl>
                                          <p:spTgt spid="27"/>
                                        </p:tgtEl>
                                      </p:cBhvr>
                                    </p:animEffect>
                                  </p:childTnLst>
                                </p:cTn>
                              </p:par>
                            </p:childTnLst>
                          </p:cTn>
                        </p:par>
                        <p:par>
                          <p:cTn id="160" fill="hold">
                            <p:stCondLst>
                              <p:cond delay="13000"/>
                            </p:stCondLst>
                            <p:childTnLst>
                              <p:par>
                                <p:cTn id="161" presetID="53" presetClass="entr" presetSubtype="16" fill="hold" nodeType="after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500" fill="hold"/>
                                        <p:tgtEl>
                                          <p:spTgt spid="28"/>
                                        </p:tgtEl>
                                        <p:attrNameLst>
                                          <p:attrName>ppt_w</p:attrName>
                                        </p:attrNameLst>
                                      </p:cBhvr>
                                      <p:tavLst>
                                        <p:tav tm="0">
                                          <p:val>
                                            <p:fltVal val="0"/>
                                          </p:val>
                                        </p:tav>
                                        <p:tav tm="100000">
                                          <p:val>
                                            <p:strVal val="#ppt_w"/>
                                          </p:val>
                                        </p:tav>
                                      </p:tavLst>
                                    </p:anim>
                                    <p:anim calcmode="lin" valueType="num">
                                      <p:cBhvr>
                                        <p:cTn id="164" dur="500" fill="hold"/>
                                        <p:tgtEl>
                                          <p:spTgt spid="28"/>
                                        </p:tgtEl>
                                        <p:attrNameLst>
                                          <p:attrName>ppt_h</p:attrName>
                                        </p:attrNameLst>
                                      </p:cBhvr>
                                      <p:tavLst>
                                        <p:tav tm="0">
                                          <p:val>
                                            <p:fltVal val="0"/>
                                          </p:val>
                                        </p:tav>
                                        <p:tav tm="100000">
                                          <p:val>
                                            <p:strVal val="#ppt_h"/>
                                          </p:val>
                                        </p:tav>
                                      </p:tavLst>
                                    </p:anim>
                                    <p:animEffect transition="in" filter="fade">
                                      <p:cBhvr>
                                        <p:cTn id="165" dur="500"/>
                                        <p:tgtEl>
                                          <p:spTgt spid="28"/>
                                        </p:tgtEl>
                                      </p:cBhvr>
                                    </p:animEffect>
                                  </p:childTnLst>
                                </p:cTn>
                              </p:par>
                            </p:childTnLst>
                          </p:cTn>
                        </p:par>
                        <p:par>
                          <p:cTn id="166" fill="hold">
                            <p:stCondLst>
                              <p:cond delay="13500"/>
                            </p:stCondLst>
                            <p:childTnLst>
                              <p:par>
                                <p:cTn id="167" presetID="53" presetClass="entr" presetSubtype="16" fill="hold" nodeType="after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500" fill="hold"/>
                                        <p:tgtEl>
                                          <p:spTgt spid="29"/>
                                        </p:tgtEl>
                                        <p:attrNameLst>
                                          <p:attrName>ppt_w</p:attrName>
                                        </p:attrNameLst>
                                      </p:cBhvr>
                                      <p:tavLst>
                                        <p:tav tm="0">
                                          <p:val>
                                            <p:fltVal val="0"/>
                                          </p:val>
                                        </p:tav>
                                        <p:tav tm="100000">
                                          <p:val>
                                            <p:strVal val="#ppt_w"/>
                                          </p:val>
                                        </p:tav>
                                      </p:tavLst>
                                    </p:anim>
                                    <p:anim calcmode="lin" valueType="num">
                                      <p:cBhvr>
                                        <p:cTn id="170" dur="500" fill="hold"/>
                                        <p:tgtEl>
                                          <p:spTgt spid="29"/>
                                        </p:tgtEl>
                                        <p:attrNameLst>
                                          <p:attrName>ppt_h</p:attrName>
                                        </p:attrNameLst>
                                      </p:cBhvr>
                                      <p:tavLst>
                                        <p:tav tm="0">
                                          <p:val>
                                            <p:fltVal val="0"/>
                                          </p:val>
                                        </p:tav>
                                        <p:tav tm="100000">
                                          <p:val>
                                            <p:strVal val="#ppt_h"/>
                                          </p:val>
                                        </p:tav>
                                      </p:tavLst>
                                    </p:anim>
                                    <p:animEffect transition="in" filter="fade">
                                      <p:cBhvr>
                                        <p:cTn id="171" dur="500"/>
                                        <p:tgtEl>
                                          <p:spTgt spid="29"/>
                                        </p:tgtEl>
                                      </p:cBhvr>
                                    </p:animEffect>
                                  </p:childTnLst>
                                </p:cTn>
                              </p:par>
                            </p:childTnLst>
                          </p:cTn>
                        </p:par>
                        <p:par>
                          <p:cTn id="172" fill="hold">
                            <p:stCondLst>
                              <p:cond delay="14000"/>
                            </p:stCondLst>
                            <p:childTnLst>
                              <p:par>
                                <p:cTn id="173" presetID="53" presetClass="entr" presetSubtype="16" fill="hold" nodeType="after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500" fill="hold"/>
                                        <p:tgtEl>
                                          <p:spTgt spid="30"/>
                                        </p:tgtEl>
                                        <p:attrNameLst>
                                          <p:attrName>ppt_w</p:attrName>
                                        </p:attrNameLst>
                                      </p:cBhvr>
                                      <p:tavLst>
                                        <p:tav tm="0">
                                          <p:val>
                                            <p:fltVal val="0"/>
                                          </p:val>
                                        </p:tav>
                                        <p:tav tm="100000">
                                          <p:val>
                                            <p:strVal val="#ppt_w"/>
                                          </p:val>
                                        </p:tav>
                                      </p:tavLst>
                                    </p:anim>
                                    <p:anim calcmode="lin" valueType="num">
                                      <p:cBhvr>
                                        <p:cTn id="176" dur="500" fill="hold"/>
                                        <p:tgtEl>
                                          <p:spTgt spid="30"/>
                                        </p:tgtEl>
                                        <p:attrNameLst>
                                          <p:attrName>ppt_h</p:attrName>
                                        </p:attrNameLst>
                                      </p:cBhvr>
                                      <p:tavLst>
                                        <p:tav tm="0">
                                          <p:val>
                                            <p:fltVal val="0"/>
                                          </p:val>
                                        </p:tav>
                                        <p:tav tm="100000">
                                          <p:val>
                                            <p:strVal val="#ppt_h"/>
                                          </p:val>
                                        </p:tav>
                                      </p:tavLst>
                                    </p:anim>
                                    <p:animEffect transition="in" filter="fade">
                                      <p:cBhvr>
                                        <p:cTn id="177" dur="500"/>
                                        <p:tgtEl>
                                          <p:spTgt spid="30"/>
                                        </p:tgtEl>
                                      </p:cBhvr>
                                    </p:animEffect>
                                  </p:childTnLst>
                                </p:cTn>
                              </p:par>
                            </p:childTnLst>
                          </p:cTn>
                        </p:par>
                        <p:par>
                          <p:cTn id="178" fill="hold">
                            <p:stCondLst>
                              <p:cond delay="14500"/>
                            </p:stCondLst>
                            <p:childTnLst>
                              <p:par>
                                <p:cTn id="179" presetID="53" presetClass="entr" presetSubtype="16" fill="hold" nodeType="after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500" fill="hold"/>
                                        <p:tgtEl>
                                          <p:spTgt spid="31"/>
                                        </p:tgtEl>
                                        <p:attrNameLst>
                                          <p:attrName>ppt_w</p:attrName>
                                        </p:attrNameLst>
                                      </p:cBhvr>
                                      <p:tavLst>
                                        <p:tav tm="0">
                                          <p:val>
                                            <p:fltVal val="0"/>
                                          </p:val>
                                        </p:tav>
                                        <p:tav tm="100000">
                                          <p:val>
                                            <p:strVal val="#ppt_w"/>
                                          </p:val>
                                        </p:tav>
                                      </p:tavLst>
                                    </p:anim>
                                    <p:anim calcmode="lin" valueType="num">
                                      <p:cBhvr>
                                        <p:cTn id="182" dur="500" fill="hold"/>
                                        <p:tgtEl>
                                          <p:spTgt spid="31"/>
                                        </p:tgtEl>
                                        <p:attrNameLst>
                                          <p:attrName>ppt_h</p:attrName>
                                        </p:attrNameLst>
                                      </p:cBhvr>
                                      <p:tavLst>
                                        <p:tav tm="0">
                                          <p:val>
                                            <p:fltVal val="0"/>
                                          </p:val>
                                        </p:tav>
                                        <p:tav tm="100000">
                                          <p:val>
                                            <p:strVal val="#ppt_h"/>
                                          </p:val>
                                        </p:tav>
                                      </p:tavLst>
                                    </p:anim>
                                    <p:animEffect transition="in" filter="fade">
                                      <p:cBhvr>
                                        <p:cTn id="183" dur="500"/>
                                        <p:tgtEl>
                                          <p:spTgt spid="31"/>
                                        </p:tgtEl>
                                      </p:cBhvr>
                                    </p:animEffect>
                                  </p:childTnLst>
                                </p:cTn>
                              </p:par>
                            </p:childTnLst>
                          </p:cTn>
                        </p:par>
                        <p:par>
                          <p:cTn id="184" fill="hold">
                            <p:stCondLst>
                              <p:cond delay="15000"/>
                            </p:stCondLst>
                            <p:childTnLst>
                              <p:par>
                                <p:cTn id="185" presetID="53" presetClass="entr" presetSubtype="16" fill="hold" nodeType="after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500" fill="hold"/>
                                        <p:tgtEl>
                                          <p:spTgt spid="32"/>
                                        </p:tgtEl>
                                        <p:attrNameLst>
                                          <p:attrName>ppt_w</p:attrName>
                                        </p:attrNameLst>
                                      </p:cBhvr>
                                      <p:tavLst>
                                        <p:tav tm="0">
                                          <p:val>
                                            <p:fltVal val="0"/>
                                          </p:val>
                                        </p:tav>
                                        <p:tav tm="100000">
                                          <p:val>
                                            <p:strVal val="#ppt_w"/>
                                          </p:val>
                                        </p:tav>
                                      </p:tavLst>
                                    </p:anim>
                                    <p:anim calcmode="lin" valueType="num">
                                      <p:cBhvr>
                                        <p:cTn id="188" dur="500" fill="hold"/>
                                        <p:tgtEl>
                                          <p:spTgt spid="32"/>
                                        </p:tgtEl>
                                        <p:attrNameLst>
                                          <p:attrName>ppt_h</p:attrName>
                                        </p:attrNameLst>
                                      </p:cBhvr>
                                      <p:tavLst>
                                        <p:tav tm="0">
                                          <p:val>
                                            <p:fltVal val="0"/>
                                          </p:val>
                                        </p:tav>
                                        <p:tav tm="100000">
                                          <p:val>
                                            <p:strVal val="#ppt_h"/>
                                          </p:val>
                                        </p:tav>
                                      </p:tavLst>
                                    </p:anim>
                                    <p:animEffect transition="in" filter="fade">
                                      <p:cBhvr>
                                        <p:cTn id="189" dur="500"/>
                                        <p:tgtEl>
                                          <p:spTgt spid="32"/>
                                        </p:tgtEl>
                                      </p:cBhvr>
                                    </p:animEffect>
                                  </p:childTnLst>
                                </p:cTn>
                              </p:par>
                            </p:childTnLst>
                          </p:cTn>
                        </p:par>
                        <p:par>
                          <p:cTn id="190" fill="hold">
                            <p:stCondLst>
                              <p:cond delay="15500"/>
                            </p:stCondLst>
                            <p:childTnLst>
                              <p:par>
                                <p:cTn id="191" presetID="53" presetClass="entr" presetSubtype="16" fill="hold" nodeType="after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500" fill="hold"/>
                                        <p:tgtEl>
                                          <p:spTgt spid="33"/>
                                        </p:tgtEl>
                                        <p:attrNameLst>
                                          <p:attrName>ppt_w</p:attrName>
                                        </p:attrNameLst>
                                      </p:cBhvr>
                                      <p:tavLst>
                                        <p:tav tm="0">
                                          <p:val>
                                            <p:fltVal val="0"/>
                                          </p:val>
                                        </p:tav>
                                        <p:tav tm="100000">
                                          <p:val>
                                            <p:strVal val="#ppt_w"/>
                                          </p:val>
                                        </p:tav>
                                      </p:tavLst>
                                    </p:anim>
                                    <p:anim calcmode="lin" valueType="num">
                                      <p:cBhvr>
                                        <p:cTn id="194" dur="500" fill="hold"/>
                                        <p:tgtEl>
                                          <p:spTgt spid="33"/>
                                        </p:tgtEl>
                                        <p:attrNameLst>
                                          <p:attrName>ppt_h</p:attrName>
                                        </p:attrNameLst>
                                      </p:cBhvr>
                                      <p:tavLst>
                                        <p:tav tm="0">
                                          <p:val>
                                            <p:fltVal val="0"/>
                                          </p:val>
                                        </p:tav>
                                        <p:tav tm="100000">
                                          <p:val>
                                            <p:strVal val="#ppt_h"/>
                                          </p:val>
                                        </p:tav>
                                      </p:tavLst>
                                    </p:anim>
                                    <p:animEffect transition="in" filter="fade">
                                      <p:cBhvr>
                                        <p:cTn id="195" dur="500"/>
                                        <p:tgtEl>
                                          <p:spTgt spid="33"/>
                                        </p:tgtEl>
                                      </p:cBhvr>
                                    </p:animEffect>
                                  </p:childTnLst>
                                </p:cTn>
                              </p:par>
                            </p:childTnLst>
                          </p:cTn>
                        </p:par>
                        <p:par>
                          <p:cTn id="196" fill="hold">
                            <p:stCondLst>
                              <p:cond delay="16000"/>
                            </p:stCondLst>
                            <p:childTnLst>
                              <p:par>
                                <p:cTn id="197" presetID="53" presetClass="entr" presetSubtype="16" fill="hold" nodeType="after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500" fill="hold"/>
                                        <p:tgtEl>
                                          <p:spTgt spid="34"/>
                                        </p:tgtEl>
                                        <p:attrNameLst>
                                          <p:attrName>ppt_w</p:attrName>
                                        </p:attrNameLst>
                                      </p:cBhvr>
                                      <p:tavLst>
                                        <p:tav tm="0">
                                          <p:val>
                                            <p:fltVal val="0"/>
                                          </p:val>
                                        </p:tav>
                                        <p:tav tm="100000">
                                          <p:val>
                                            <p:strVal val="#ppt_w"/>
                                          </p:val>
                                        </p:tav>
                                      </p:tavLst>
                                    </p:anim>
                                    <p:anim calcmode="lin" valueType="num">
                                      <p:cBhvr>
                                        <p:cTn id="200" dur="500" fill="hold"/>
                                        <p:tgtEl>
                                          <p:spTgt spid="34"/>
                                        </p:tgtEl>
                                        <p:attrNameLst>
                                          <p:attrName>ppt_h</p:attrName>
                                        </p:attrNameLst>
                                      </p:cBhvr>
                                      <p:tavLst>
                                        <p:tav tm="0">
                                          <p:val>
                                            <p:fltVal val="0"/>
                                          </p:val>
                                        </p:tav>
                                        <p:tav tm="100000">
                                          <p:val>
                                            <p:strVal val="#ppt_h"/>
                                          </p:val>
                                        </p:tav>
                                      </p:tavLst>
                                    </p:anim>
                                    <p:animEffect transition="in" filter="fade">
                                      <p:cBhvr>
                                        <p:cTn id="2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ight Triangle 4">
            <a:extLst>
              <a:ext uri="{FF2B5EF4-FFF2-40B4-BE49-F238E27FC236}">
                <a16:creationId xmlns:a16="http://schemas.microsoft.com/office/drawing/2014/main" id="{B7179D2E-04AD-4D08-A70B-EE498D553F67}"/>
              </a:ext>
            </a:extLst>
          </p:cNvPr>
          <p:cNvSpPr/>
          <p:nvPr/>
        </p:nvSpPr>
        <p:spPr>
          <a:xfrm rot="10800000" flipV="1">
            <a:off x="2028176" y="1355781"/>
            <a:ext cx="1839766" cy="1574810"/>
          </a:xfrm>
          <a:custGeom>
            <a:avLst/>
            <a:gdLst/>
            <a:ahLst/>
            <a:cxnLst/>
            <a:rect l="l" t="t" r="r" b="b"/>
            <a:pathLst>
              <a:path w="2684095" h="2088232">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684095" y="1967654"/>
                </a:lnTo>
                <a:lnTo>
                  <a:pt x="2304256" y="1967654"/>
                </a:lnTo>
                <a:lnTo>
                  <a:pt x="2304256" y="1985282"/>
                </a:lnTo>
                <a:cubicBezTo>
                  <a:pt x="2304256" y="2042140"/>
                  <a:pt x="2258164" y="2088232"/>
                  <a:pt x="2201306" y="2088232"/>
                </a:cubicBezTo>
                <a:close/>
              </a:path>
            </a:pathLst>
          </a:cu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latin typeface="Ara Aqeeq Bold" panose="00000500000000000000" pitchFamily="2" charset="-78"/>
              <a:cs typeface="Ara Aqeeq Bold" panose="00000500000000000000" pitchFamily="2" charset="-78"/>
            </a:endParaRPr>
          </a:p>
        </p:txBody>
      </p:sp>
      <p:sp>
        <p:nvSpPr>
          <p:cNvPr id="3" name="TextBox 2">
            <a:extLst>
              <a:ext uri="{FF2B5EF4-FFF2-40B4-BE49-F238E27FC236}">
                <a16:creationId xmlns:a16="http://schemas.microsoft.com/office/drawing/2014/main" id="{DCBC8FDF-AF39-4F46-94E6-B5AB6492AB16}"/>
              </a:ext>
            </a:extLst>
          </p:cNvPr>
          <p:cNvSpPr txBox="1"/>
          <p:nvPr/>
        </p:nvSpPr>
        <p:spPr>
          <a:xfrm>
            <a:off x="2456324" y="1518856"/>
            <a:ext cx="1432423" cy="1323439"/>
          </a:xfrm>
          <a:prstGeom prst="rect">
            <a:avLst/>
          </a:prstGeom>
          <a:noFill/>
        </p:spPr>
        <p:txBody>
          <a:bodyPr wrap="square" rtlCol="0">
            <a:spAutoFit/>
          </a:bodyPr>
          <a:lstStyle/>
          <a:p>
            <a:pPr algn="r" rtl="1"/>
            <a:r>
              <a:rPr lang="ar-DZ" altLang="ko-KR" sz="1600" b="1" dirty="0">
                <a:solidFill>
                  <a:schemeClr val="bg1"/>
                </a:solidFill>
                <a:latin typeface="Ara Aqeeq Bold" panose="00000500000000000000" pitchFamily="2" charset="-78"/>
                <a:cs typeface="Ara Aqeeq Bold" panose="00000500000000000000" pitchFamily="2" charset="-78"/>
              </a:rPr>
              <a:t>الأعمدة إنفو جرافيك محفظة بسيطة مصممة</a:t>
            </a:r>
            <a:br>
              <a:rPr lang="en-GB" altLang="ko-KR" sz="1600" b="1" dirty="0">
                <a:solidFill>
                  <a:schemeClr val="bg1"/>
                </a:solidFill>
                <a:latin typeface="Ara Aqeeq Bold" panose="00000500000000000000" pitchFamily="2" charset="-78"/>
                <a:cs typeface="Ara Aqeeq Bold" panose="00000500000000000000" pitchFamily="2" charset="-78"/>
              </a:rPr>
            </a:br>
            <a:r>
              <a:rPr lang="ar-DZ" altLang="ko-KR" sz="1600" b="1" dirty="0">
                <a:solidFill>
                  <a:schemeClr val="bg1"/>
                </a:solidFill>
                <a:latin typeface="Ara Aqeeq Bold" panose="00000500000000000000" pitchFamily="2" charset="-78"/>
                <a:cs typeface="Ara Aqeeq Bold" panose="00000500000000000000" pitchFamily="2" charset="-78"/>
              </a:rPr>
              <a:t>احترافية</a:t>
            </a:r>
            <a:endParaRPr lang="en-US" altLang="ko-KR" sz="1600" b="1" dirty="0">
              <a:solidFill>
                <a:schemeClr val="bg1"/>
              </a:solidFill>
              <a:latin typeface="Ara Aqeeq Bold" panose="00000500000000000000" pitchFamily="2" charset="-78"/>
              <a:cs typeface="Ara Aqeeq Bold" panose="00000500000000000000" pitchFamily="2" charset="-78"/>
            </a:endParaRPr>
          </a:p>
        </p:txBody>
      </p:sp>
      <p:sp>
        <p:nvSpPr>
          <p:cNvPr id="4" name="Text Placeholder 10">
            <a:extLst>
              <a:ext uri="{FF2B5EF4-FFF2-40B4-BE49-F238E27FC236}">
                <a16:creationId xmlns:a16="http://schemas.microsoft.com/office/drawing/2014/main" id="{4F5CFE4E-A470-4B37-8965-3CF91CD172CF}"/>
              </a:ext>
            </a:extLst>
          </p:cNvPr>
          <p:cNvSpPr txBox="1">
            <a:spLocks/>
          </p:cNvSpPr>
          <p:nvPr/>
        </p:nvSpPr>
        <p:spPr>
          <a:xfrm>
            <a:off x="4296091" y="203623"/>
            <a:ext cx="3644922" cy="180022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110000"/>
              </a:lnSpc>
              <a:buNone/>
            </a:pPr>
            <a:r>
              <a:rPr lang="ar-DZ" altLang="ko-KR" sz="4800" b="1" dirty="0">
                <a:solidFill>
                  <a:schemeClr val="bg1"/>
                </a:solidFill>
                <a:latin typeface="Ara Aqeeq Bold" panose="00000500000000000000" pitchFamily="2" charset="-78"/>
                <a:cs typeface="Ara Aqeeq Bold" panose="00000500000000000000" pitchFamily="2" charset="-78"/>
              </a:rPr>
              <a:t>عنوان</a:t>
            </a:r>
            <a:endParaRPr lang="en-US" altLang="ko-KR" sz="4800" b="1" dirty="0">
              <a:solidFill>
                <a:schemeClr val="bg1"/>
              </a:solidFill>
              <a:latin typeface="Ara Aqeeq Bold" panose="00000500000000000000" pitchFamily="2" charset="-78"/>
              <a:cs typeface="Ara Aqeeq Bold" panose="00000500000000000000" pitchFamily="2" charset="-78"/>
            </a:endParaRPr>
          </a:p>
          <a:p>
            <a:pPr marL="0" indent="0" algn="r" rtl="1">
              <a:lnSpc>
                <a:spcPct val="110000"/>
              </a:lnSpc>
              <a:buNone/>
            </a:pPr>
            <a:r>
              <a:rPr lang="ar-DZ" altLang="ko-KR" sz="4800" b="1" dirty="0">
                <a:solidFill>
                  <a:schemeClr val="bg1"/>
                </a:solidFill>
                <a:latin typeface="Ara Aqeeq Bold" panose="00000500000000000000" pitchFamily="2" charset="-78"/>
                <a:cs typeface="Ara Aqeeq Bold" panose="00000500000000000000" pitchFamily="2" charset="-78"/>
              </a:rPr>
              <a:t>أساسي</a:t>
            </a:r>
            <a:endParaRPr lang="en-US" altLang="ko-KR" sz="4800" b="1" dirty="0">
              <a:solidFill>
                <a:schemeClr val="bg1"/>
              </a:solidFill>
              <a:latin typeface="Ara Aqeeq Bold" panose="00000500000000000000" pitchFamily="2" charset="-78"/>
              <a:cs typeface="Ara Aqeeq Bold" panose="00000500000000000000" pitchFamily="2" charset="-78"/>
            </a:endParaRPr>
          </a:p>
        </p:txBody>
      </p:sp>
      <p:grpSp>
        <p:nvGrpSpPr>
          <p:cNvPr id="5" name="그룹 2">
            <a:extLst>
              <a:ext uri="{FF2B5EF4-FFF2-40B4-BE49-F238E27FC236}">
                <a16:creationId xmlns:a16="http://schemas.microsoft.com/office/drawing/2014/main" id="{77942B42-6F02-493F-96C2-9C4F78B86AB9}"/>
              </a:ext>
            </a:extLst>
          </p:cNvPr>
          <p:cNvGrpSpPr/>
          <p:nvPr/>
        </p:nvGrpSpPr>
        <p:grpSpPr>
          <a:xfrm>
            <a:off x="367650" y="3093667"/>
            <a:ext cx="3521097" cy="3650275"/>
            <a:chOff x="2153463" y="1916832"/>
            <a:chExt cx="7911017" cy="3650275"/>
          </a:xfrm>
        </p:grpSpPr>
        <p:sp>
          <p:nvSpPr>
            <p:cNvPr id="6" name="TextBox 5">
              <a:extLst>
                <a:ext uri="{FF2B5EF4-FFF2-40B4-BE49-F238E27FC236}">
                  <a16:creationId xmlns:a16="http://schemas.microsoft.com/office/drawing/2014/main" id="{3B050732-2673-4EC8-A269-63B56D652F50}"/>
                </a:ext>
              </a:extLst>
            </p:cNvPr>
            <p:cNvSpPr txBox="1"/>
            <p:nvPr/>
          </p:nvSpPr>
          <p:spPr>
            <a:xfrm>
              <a:off x="2153463" y="1916832"/>
              <a:ext cx="7911017" cy="523220"/>
            </a:xfrm>
            <a:prstGeom prst="rect">
              <a:avLst/>
            </a:prstGeom>
            <a:noFill/>
          </p:spPr>
          <p:txBody>
            <a:bodyPr wrap="square" rtlCol="0">
              <a:spAutoFit/>
            </a:bodyPr>
            <a:lstStyle/>
            <a:p>
              <a:pPr algn="r" rtl="1"/>
              <a:r>
                <a:rPr lang="ar-DZ" altLang="ko-KR" sz="1400" b="1" dirty="0">
                  <a:solidFill>
                    <a:schemeClr val="bg1"/>
                  </a:solidFill>
                  <a:latin typeface="Ara Aqeeq Bold" panose="00000500000000000000" pitchFamily="2" charset="-78"/>
                  <a:cs typeface="Ara Aqeeq Bold" panose="00000500000000000000" pitchFamily="2" charset="-78"/>
                </a:rPr>
                <a:t>يمكنك ببساطة إقناع جمهورك وإضافة </a:t>
              </a:r>
              <a:r>
                <a:rPr lang="ar-DZ" altLang="ko-KR" sz="1400" b="1" dirty="0" err="1">
                  <a:solidFill>
                    <a:schemeClr val="bg1"/>
                  </a:solidFill>
                  <a:latin typeface="Ara Aqeeq Bold" panose="00000500000000000000" pitchFamily="2" charset="-78"/>
                  <a:cs typeface="Ara Aqeeq Bold" panose="00000500000000000000" pitchFamily="2" charset="-78"/>
                </a:rPr>
                <a:t>زينغ</a:t>
              </a:r>
              <a:r>
                <a:rPr lang="ar-DZ" altLang="ko-KR" sz="1400" b="1" dirty="0">
                  <a:solidFill>
                    <a:schemeClr val="bg1"/>
                  </a:solidFill>
                  <a:latin typeface="Ara Aqeeq Bold" panose="00000500000000000000" pitchFamily="2" charset="-78"/>
                  <a:cs typeface="Ara Aqeeq Bold" panose="00000500000000000000" pitchFamily="2" charset="-78"/>
                </a:rPr>
                <a:t> فريد.</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373EC1B0-7C9F-4338-8FB3-5176592C26EE}"/>
                </a:ext>
              </a:extLst>
            </p:cNvPr>
            <p:cNvSpPr txBox="1"/>
            <p:nvPr/>
          </p:nvSpPr>
          <p:spPr>
            <a:xfrm>
              <a:off x="2153463" y="2520119"/>
              <a:ext cx="7911017" cy="3046988"/>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 آمل وأعتقد أن هذا النموذج سيوفر وقتك ومالك وسمعتك. احصل على عرض تقديمي بوربوينت حديث مصمم بشكل جميل. من السهل تغيير الألوان والصور والنص. يمكنك ببساطة إقناع جمهورك وإضافة لمسة فريدة وجاذبية لعروضك التقديمية. يمكنك ببساطة إقناع جمهورك وإضافة لمسة فريدة وجاذبية لعروضك التقديمية. آمل وأعتقد أن هذا النموذج سيوفر وقتك ومالك وسمعتك. يمكنك ببساطة إقناع جمهورك وإضافة لمسة فريدة وجاذبية لعروضك التقديمية. يمكنك ببساطة إقناع جمهورك وإضافة لمسة فريدة وجاذبية لعروضك التقديمية. احصل على عرض تقديمي بوربوينت حديث مصمم بشكل جميل.</a:t>
              </a:r>
            </a:p>
            <a:p>
              <a:pPr algn="r" rtl="1"/>
              <a:endParaRPr lang="ar-DZ" altLang="ko-KR" sz="1200" dirty="0">
                <a:solidFill>
                  <a:schemeClr val="bg1"/>
                </a:solidFill>
                <a:latin typeface="Ara Aqeeq Bold" panose="00000500000000000000" pitchFamily="2" charset="-78"/>
                <a:cs typeface="Ara Aqeeq Bold" panose="00000500000000000000" pitchFamily="2" charset="-78"/>
              </a:endParaRPr>
            </a:p>
            <a:p>
              <a:pPr algn="r" rtl="1"/>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 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grpSp>
      <p:graphicFrame>
        <p:nvGraphicFramePr>
          <p:cNvPr id="12" name="Graphique 11"/>
          <p:cNvGraphicFramePr/>
          <p:nvPr>
            <p:extLst>
              <p:ext uri="{D42A27DB-BD31-4B8C-83A1-F6EECF244321}">
                <p14:modId xmlns:p14="http://schemas.microsoft.com/office/powerpoint/2010/main" val="4184084390"/>
              </p:ext>
            </p:extLst>
          </p:nvPr>
        </p:nvGraphicFramePr>
        <p:xfrm>
          <a:off x="4697259" y="2317314"/>
          <a:ext cx="6613743" cy="4296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9153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그룹 3">
            <a:extLst>
              <a:ext uri="{FF2B5EF4-FFF2-40B4-BE49-F238E27FC236}">
                <a16:creationId xmlns:a16="http://schemas.microsoft.com/office/drawing/2014/main" id="{4C8DA34F-D4D5-4A59-BA47-85F8B65796F5}"/>
              </a:ext>
            </a:extLst>
          </p:cNvPr>
          <p:cNvGrpSpPr/>
          <p:nvPr/>
        </p:nvGrpSpPr>
        <p:grpSpPr>
          <a:xfrm>
            <a:off x="4996142" y="2009709"/>
            <a:ext cx="3186744" cy="3942475"/>
            <a:chOff x="4871865" y="1777141"/>
            <a:chExt cx="3630109" cy="3942475"/>
          </a:xfrm>
        </p:grpSpPr>
        <p:sp>
          <p:nvSpPr>
            <p:cNvPr id="3" name="TextBox 2">
              <a:extLst>
                <a:ext uri="{FF2B5EF4-FFF2-40B4-BE49-F238E27FC236}">
                  <a16:creationId xmlns:a16="http://schemas.microsoft.com/office/drawing/2014/main" id="{FBD30C63-1AC7-41E9-9965-F58B9CCF79B4}"/>
                </a:ext>
              </a:extLst>
            </p:cNvPr>
            <p:cNvSpPr txBox="1"/>
            <p:nvPr/>
          </p:nvSpPr>
          <p:spPr>
            <a:xfrm>
              <a:off x="4871866" y="2118630"/>
              <a:ext cx="3630108" cy="3600986"/>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 من السهل تغيير الألوان والصور والنص. احصل على عرض تقديمي بوربوينت حديث مصمم بشكل جميل. آمل وأعتقد أن هذا النموذج سيوفر وقتك ومالك وسمعتك. من السهل تغيير الألوان والصور والنص. احصل على عرض تقديمي بوربوينت حديث مصمم بشكل جميل. آمل وأعتقد أن هذا النموذج سيوفر وقتك ومالك وسمعتك. من السهل تغيير الألوان والصور والنص. احصل على عرض تقديمي بوربوينت حديث مصمم بشكل جميل. آمل وأعتقد أن هذا النموذج سيوفر وقتك ومالك وسمعتك.</a:t>
              </a:r>
            </a:p>
            <a:p>
              <a:pPr algn="r" rtl="1"/>
              <a:endParaRPr lang="ar-DZ" altLang="ko-KR" sz="1200" dirty="0">
                <a:solidFill>
                  <a:schemeClr val="bg1"/>
                </a:solidFill>
                <a:latin typeface="Ara Aqeeq Bold" panose="00000500000000000000" pitchFamily="2" charset="-78"/>
                <a:cs typeface="Ara Aqeeq Bold" panose="00000500000000000000" pitchFamily="2" charset="-78"/>
              </a:endParaRPr>
            </a:p>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p>
            <a:p>
              <a:pPr algn="r" rtl="1"/>
              <a:endParaRPr lang="ar-DZ" altLang="ko-KR" sz="1200" dirty="0">
                <a:solidFill>
                  <a:schemeClr val="bg1"/>
                </a:solidFill>
                <a:latin typeface="Ara Aqeeq Bold" panose="00000500000000000000" pitchFamily="2" charset="-78"/>
                <a:cs typeface="Ara Aqeeq Bold" panose="00000500000000000000" pitchFamily="2" charset="-78"/>
              </a:endParaRPr>
            </a:p>
            <a:p>
              <a:pPr algn="r" rtl="1"/>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a:t>
              </a:r>
              <a:endParaRPr lang="en-US" altLang="ko-KR" sz="1200" dirty="0">
                <a:solidFill>
                  <a:schemeClr val="bg1"/>
                </a:solidFill>
                <a:latin typeface="Ara Aqeeq Bold" panose="00000500000000000000" pitchFamily="2" charset="-78"/>
                <a:cs typeface="Ara Aqeeq Bold" panose="00000500000000000000" pitchFamily="2" charset="-78"/>
              </a:endParaRPr>
            </a:p>
          </p:txBody>
        </p:sp>
        <p:sp>
          <p:nvSpPr>
            <p:cNvPr id="4" name="TextBox 3">
              <a:extLst>
                <a:ext uri="{FF2B5EF4-FFF2-40B4-BE49-F238E27FC236}">
                  <a16:creationId xmlns:a16="http://schemas.microsoft.com/office/drawing/2014/main" id="{A080DD9F-3D30-4080-B013-7CAB9BC993FA}"/>
                </a:ext>
              </a:extLst>
            </p:cNvPr>
            <p:cNvSpPr txBox="1"/>
            <p:nvPr/>
          </p:nvSpPr>
          <p:spPr>
            <a:xfrm>
              <a:off x="4871865" y="1777141"/>
              <a:ext cx="3630108" cy="307777"/>
            </a:xfrm>
            <a:prstGeom prst="rect">
              <a:avLst/>
            </a:prstGeom>
            <a:noFill/>
          </p:spPr>
          <p:txBody>
            <a:bodyPr wrap="square" rtlCol="0">
              <a:spAutoFit/>
            </a:bodyPr>
            <a:lstStyle/>
            <a:p>
              <a:pPr algn="r" rtl="1"/>
              <a:r>
                <a:rPr lang="ar-DZ" altLang="ko-KR" sz="1400" b="1" dirty="0">
                  <a:solidFill>
                    <a:schemeClr val="bg1"/>
                  </a:solidFill>
                  <a:latin typeface="Ara Aqeeq Bold" panose="00000500000000000000" pitchFamily="2" charset="-78"/>
                  <a:cs typeface="Ara Aqeeq Bold" panose="00000500000000000000" pitchFamily="2" charset="-78"/>
                </a:rPr>
                <a:t>عنوان ثانوي</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grpSp>
        <p:nvGrpSpPr>
          <p:cNvPr id="5" name="그룹 2">
            <a:extLst>
              <a:ext uri="{FF2B5EF4-FFF2-40B4-BE49-F238E27FC236}">
                <a16:creationId xmlns:a16="http://schemas.microsoft.com/office/drawing/2014/main" id="{E4C070CA-D346-4AAA-B098-0C7F65840624}"/>
              </a:ext>
            </a:extLst>
          </p:cNvPr>
          <p:cNvGrpSpPr/>
          <p:nvPr/>
        </p:nvGrpSpPr>
        <p:grpSpPr>
          <a:xfrm>
            <a:off x="1352844" y="2014847"/>
            <a:ext cx="3186743" cy="3937337"/>
            <a:chOff x="822207" y="1777142"/>
            <a:chExt cx="3630108" cy="3937337"/>
          </a:xfrm>
        </p:grpSpPr>
        <p:sp>
          <p:nvSpPr>
            <p:cNvPr id="6" name="TextBox 5">
              <a:extLst>
                <a:ext uri="{FF2B5EF4-FFF2-40B4-BE49-F238E27FC236}">
                  <a16:creationId xmlns:a16="http://schemas.microsoft.com/office/drawing/2014/main" id="{F3D215F1-80D6-4309-91CF-8A31B5E4F4B4}"/>
                </a:ext>
              </a:extLst>
            </p:cNvPr>
            <p:cNvSpPr txBox="1"/>
            <p:nvPr/>
          </p:nvSpPr>
          <p:spPr>
            <a:xfrm>
              <a:off x="822207" y="1777142"/>
              <a:ext cx="3630108" cy="307777"/>
            </a:xfrm>
            <a:prstGeom prst="rect">
              <a:avLst/>
            </a:prstGeom>
            <a:noFill/>
          </p:spPr>
          <p:txBody>
            <a:bodyPr wrap="square" rtlCol="0">
              <a:spAutoFit/>
            </a:bodyPr>
            <a:lstStyle/>
            <a:p>
              <a:pPr algn="r" rtl="1"/>
              <a:r>
                <a:rPr lang="ar-DZ" altLang="ko-KR" sz="1400" b="1" dirty="0">
                  <a:solidFill>
                    <a:schemeClr val="bg1"/>
                  </a:solidFill>
                  <a:latin typeface="Ara Aqeeq Bold" panose="00000500000000000000" pitchFamily="2" charset="-78"/>
                  <a:cs typeface="Ara Aqeeq Bold" panose="00000500000000000000" pitchFamily="2" charset="-78"/>
                </a:rPr>
                <a:t>عنوان ثانوي</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F93CE320-A4A1-4E37-B148-061CF6B72B07}"/>
                </a:ext>
              </a:extLst>
            </p:cNvPr>
            <p:cNvSpPr txBox="1"/>
            <p:nvPr/>
          </p:nvSpPr>
          <p:spPr>
            <a:xfrm>
              <a:off x="822207" y="2113493"/>
              <a:ext cx="3630108" cy="3600986"/>
            </a:xfrm>
            <a:prstGeom prst="rect">
              <a:avLst/>
            </a:prstGeom>
            <a:noFill/>
          </p:spPr>
          <p:txBody>
            <a:bodyPr wrap="square" rtlCol="0">
              <a:spAutoFit/>
            </a:bodyPr>
            <a:lstStyle/>
            <a:p>
              <a:pPr algn="r" rtl="1"/>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 من السهل تغيير الألوان والصور والنص. احصل على عرض تقديمي بوربوينت حديث مصمم بشكل جميل. آمل وأعتقد أن هذا النموذج سيوفر وقتك ومالك وسمعتك. من السهل تغيير الألوان والصور والنص. احصل على عرض تقديمي بوربوينت حديث مصمم بشكل جميل. آمل وأعتقد أن هذا النموذج سيوفر وقتك ومالك وسمعتك. من السهل تغيير الألوان والصور والنص. احصل على عرض تقديمي بوربوينت حديث مصمم بشكل جميل. آمل وأعتقد أن هذا النموذج سيوفر وقتك ومالك وسمعتك.</a:t>
              </a:r>
            </a:p>
            <a:p>
              <a:pPr algn="r" rtl="1"/>
              <a:endParaRPr lang="ar-DZ" altLang="ko-KR" sz="1200" dirty="0">
                <a:solidFill>
                  <a:schemeClr val="bg1"/>
                </a:solidFill>
                <a:latin typeface="Ara Aqeeq Bold" panose="00000500000000000000" pitchFamily="2" charset="-78"/>
                <a:cs typeface="Ara Aqeeq Bold" panose="00000500000000000000" pitchFamily="2" charset="-78"/>
              </a:endParaRPr>
            </a:p>
            <a:p>
              <a:pPr algn="r" rtl="1"/>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p>
            <a:p>
              <a:pPr algn="r" rtl="1"/>
              <a:endParaRPr lang="ar-DZ" altLang="ko-KR" sz="1200" dirty="0">
                <a:solidFill>
                  <a:schemeClr val="bg1"/>
                </a:solidFill>
                <a:latin typeface="Ara Aqeeq Bold" panose="00000500000000000000" pitchFamily="2" charset="-78"/>
                <a:cs typeface="Ara Aqeeq Bold" panose="00000500000000000000" pitchFamily="2" charset="-78"/>
              </a:endParaRPr>
            </a:p>
            <a:p>
              <a:pPr algn="r" rtl="1"/>
              <a:r>
                <a:rPr lang="ar-DZ" altLang="ko-KR" sz="1200" dirty="0">
                  <a:solidFill>
                    <a:schemeClr val="bg1"/>
                  </a:solidFill>
                  <a:latin typeface="Ara Aqeeq Bold" panose="00000500000000000000" pitchFamily="2" charset="-78"/>
                  <a:cs typeface="Ara Aqeeq Bold" panose="00000500000000000000" pitchFamily="2" charset="-78"/>
                </a:rPr>
                <a:t>احصل على عرض تقديمي بوربوينت حديث مصمم بشكل جميل.</a:t>
              </a:r>
              <a:endParaRPr lang="en-US" altLang="ko-KR" sz="1200" dirty="0">
                <a:solidFill>
                  <a:schemeClr val="bg1"/>
                </a:solidFill>
                <a:latin typeface="Ara Aqeeq Bold" panose="00000500000000000000" pitchFamily="2" charset="-78"/>
                <a:cs typeface="Ara Aqeeq Bold" panose="00000500000000000000" pitchFamily="2" charset="-78"/>
              </a:endParaRPr>
            </a:p>
          </p:txBody>
        </p:sp>
      </p:grpSp>
      <p:sp>
        <p:nvSpPr>
          <p:cNvPr id="11" name="Text Placeholder 10">
            <a:extLst>
              <a:ext uri="{FF2B5EF4-FFF2-40B4-BE49-F238E27FC236}">
                <a16:creationId xmlns:a16="http://schemas.microsoft.com/office/drawing/2014/main" id="{08F20C8E-C37F-4555-ADC6-39D61606A2DE}"/>
              </a:ext>
            </a:extLst>
          </p:cNvPr>
          <p:cNvSpPr txBox="1">
            <a:spLocks/>
          </p:cNvSpPr>
          <p:nvPr/>
        </p:nvSpPr>
        <p:spPr>
          <a:xfrm>
            <a:off x="7979265" y="383665"/>
            <a:ext cx="3644922" cy="180022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110000"/>
              </a:lnSpc>
              <a:buNone/>
            </a:pPr>
            <a:r>
              <a:rPr lang="ar-DZ" altLang="ko-KR" sz="4800" b="1" dirty="0">
                <a:solidFill>
                  <a:schemeClr val="accent5">
                    <a:lumMod val="50000"/>
                  </a:schemeClr>
                </a:solidFill>
                <a:latin typeface="Ara Aqeeq Bold" panose="00000500000000000000" pitchFamily="2" charset="-78"/>
                <a:cs typeface="Ara Aqeeq Bold" panose="00000500000000000000" pitchFamily="2" charset="-78"/>
              </a:rPr>
              <a:t>عنوان </a:t>
            </a:r>
            <a:endParaRPr lang="en-US" altLang="ko-KR" sz="4800" b="1" dirty="0">
              <a:solidFill>
                <a:schemeClr val="accent5">
                  <a:lumMod val="50000"/>
                </a:schemeClr>
              </a:solidFill>
              <a:latin typeface="Ara Aqeeq Bold" panose="00000500000000000000" pitchFamily="2" charset="-78"/>
              <a:cs typeface="Ara Aqeeq Bold" panose="00000500000000000000" pitchFamily="2" charset="-78"/>
            </a:endParaRPr>
          </a:p>
          <a:p>
            <a:pPr marL="0" indent="0" algn="r" rtl="1">
              <a:lnSpc>
                <a:spcPct val="110000"/>
              </a:lnSpc>
              <a:buNone/>
            </a:pPr>
            <a:r>
              <a:rPr lang="ar-DZ" altLang="ko-KR" sz="4800" b="1" dirty="0">
                <a:solidFill>
                  <a:schemeClr val="accent5">
                    <a:lumMod val="50000"/>
                  </a:schemeClr>
                </a:solidFill>
                <a:latin typeface="Ara Aqeeq Bold" panose="00000500000000000000" pitchFamily="2" charset="-78"/>
                <a:cs typeface="Ara Aqeeq Bold" panose="00000500000000000000" pitchFamily="2" charset="-78"/>
              </a:rPr>
              <a:t>أساسي</a:t>
            </a:r>
            <a:endParaRPr lang="en-US" altLang="ko-KR" sz="4800" b="1"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12" name="Right Triangle 4">
            <a:extLst>
              <a:ext uri="{FF2B5EF4-FFF2-40B4-BE49-F238E27FC236}">
                <a16:creationId xmlns:a16="http://schemas.microsoft.com/office/drawing/2014/main" id="{1A65279D-62F8-4853-B24E-563149658B90}"/>
              </a:ext>
            </a:extLst>
          </p:cNvPr>
          <p:cNvSpPr/>
          <p:nvPr/>
        </p:nvSpPr>
        <p:spPr>
          <a:xfrm rot="10800000" flipV="1">
            <a:off x="9622125" y="2406137"/>
            <a:ext cx="1839766" cy="1574810"/>
          </a:xfrm>
          <a:custGeom>
            <a:avLst/>
            <a:gdLst/>
            <a:ahLst/>
            <a:cxnLst/>
            <a:rect l="l" t="t" r="r" b="b"/>
            <a:pathLst>
              <a:path w="2684095" h="2088232">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684095" y="1967654"/>
                </a:lnTo>
                <a:lnTo>
                  <a:pt x="2304256" y="1967654"/>
                </a:lnTo>
                <a:lnTo>
                  <a:pt x="2304256" y="1985282"/>
                </a:lnTo>
                <a:cubicBezTo>
                  <a:pt x="2304256" y="2042140"/>
                  <a:pt x="2258164" y="2088232"/>
                  <a:pt x="2201306" y="2088232"/>
                </a:cubicBezTo>
                <a:close/>
              </a:path>
            </a:pathLst>
          </a:custGeom>
          <a:noFill/>
          <a:ln w="50800">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solidFill>
                <a:schemeClr val="bg1"/>
              </a:solidFill>
              <a:latin typeface="Ara Aqeeq Bold" panose="00000500000000000000" pitchFamily="2" charset="-78"/>
              <a:cs typeface="Ara Aqeeq Bold" panose="00000500000000000000" pitchFamily="2" charset="-78"/>
            </a:endParaRPr>
          </a:p>
        </p:txBody>
      </p:sp>
      <p:sp>
        <p:nvSpPr>
          <p:cNvPr id="13" name="TextBox 9">
            <a:extLst>
              <a:ext uri="{FF2B5EF4-FFF2-40B4-BE49-F238E27FC236}">
                <a16:creationId xmlns:a16="http://schemas.microsoft.com/office/drawing/2014/main" id="{480DBF5B-116E-4955-AC0E-40978E78462B}"/>
              </a:ext>
            </a:extLst>
          </p:cNvPr>
          <p:cNvSpPr txBox="1"/>
          <p:nvPr/>
        </p:nvSpPr>
        <p:spPr>
          <a:xfrm>
            <a:off x="10029468" y="2531821"/>
            <a:ext cx="1432423" cy="1323439"/>
          </a:xfrm>
          <a:prstGeom prst="rect">
            <a:avLst/>
          </a:prstGeom>
          <a:noFill/>
        </p:spPr>
        <p:txBody>
          <a:bodyPr wrap="square" rtlCol="0">
            <a:spAutoFit/>
          </a:bodyPr>
          <a:lstStyle/>
          <a:p>
            <a:pPr algn="r" rtl="1"/>
            <a:r>
              <a:rPr lang="ar-DZ" altLang="ko-KR" sz="1600" b="1" dirty="0">
                <a:solidFill>
                  <a:schemeClr val="accent5">
                    <a:lumMod val="50000"/>
                  </a:schemeClr>
                </a:solidFill>
                <a:latin typeface="Ara Aqeeq Bold" panose="00000500000000000000" pitchFamily="2" charset="-78"/>
                <a:cs typeface="Ara Aqeeq Bold" panose="00000500000000000000" pitchFamily="2" charset="-78"/>
              </a:rPr>
              <a:t>الأعمدة إنفو جرافيك محفظة بسيطة مصممة</a:t>
            </a:r>
            <a:br>
              <a:rPr lang="en-GB" altLang="ko-KR" sz="1600" b="1" dirty="0">
                <a:solidFill>
                  <a:schemeClr val="accent5">
                    <a:lumMod val="50000"/>
                  </a:schemeClr>
                </a:solidFill>
                <a:latin typeface="Ara Aqeeq Bold" panose="00000500000000000000" pitchFamily="2" charset="-78"/>
                <a:cs typeface="Ara Aqeeq Bold" panose="00000500000000000000" pitchFamily="2" charset="-78"/>
              </a:rPr>
            </a:br>
            <a:r>
              <a:rPr lang="ar-DZ" altLang="ko-KR" sz="1600" b="1" dirty="0">
                <a:solidFill>
                  <a:schemeClr val="accent5">
                    <a:lumMod val="50000"/>
                  </a:schemeClr>
                </a:solidFill>
                <a:latin typeface="Ara Aqeeq Bold" panose="00000500000000000000" pitchFamily="2" charset="-78"/>
                <a:cs typeface="Ara Aqeeq Bold" panose="00000500000000000000" pitchFamily="2" charset="-78"/>
              </a:rPr>
              <a:t>احترافية</a:t>
            </a:r>
            <a:endParaRPr lang="en-US" altLang="ko-KR" sz="1600" b="1" dirty="0">
              <a:solidFill>
                <a:schemeClr val="accent5">
                  <a:lumMod val="50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689816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1666103"/>
            <a:ext cx="12192000" cy="1015663"/>
          </a:xfrm>
          <a:prstGeom prst="rect">
            <a:avLst/>
          </a:prstGeom>
          <a:noFill/>
        </p:spPr>
        <p:txBody>
          <a:bodyPr wrap="square" rtlCol="0" anchor="ctr">
            <a:spAutoFit/>
          </a:bodyPr>
          <a:lstStyle/>
          <a:p>
            <a:pPr algn="ctr"/>
            <a:r>
              <a:rPr lang="ar-DZ" altLang="ko-KR" sz="6000" dirty="0">
                <a:solidFill>
                  <a:schemeClr val="accent5">
                    <a:lumMod val="50000"/>
                  </a:schemeClr>
                </a:solidFill>
                <a:latin typeface="Ara Aqeeq Bold" panose="00000500000000000000" pitchFamily="2" charset="-78"/>
                <a:cs typeface="Ara Aqeeq Bold" panose="00000500000000000000" pitchFamily="2" charset="-78"/>
              </a:rPr>
              <a:t>شكرا لكم</a:t>
            </a:r>
            <a:endParaRPr lang="ko-KR" altLang="en-US" sz="6000"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50" y="2605434"/>
            <a:ext cx="12191852" cy="379656"/>
          </a:xfrm>
          <a:prstGeom prst="rect">
            <a:avLst/>
          </a:prstGeom>
          <a:noFill/>
        </p:spPr>
        <p:txBody>
          <a:bodyPr wrap="square" rtlCol="0" anchor="ctr">
            <a:spAutoFit/>
          </a:bodyPr>
          <a:lstStyle/>
          <a:p>
            <a:pPr algn="ctr"/>
            <a:r>
              <a:rPr lang="ar-DZ" altLang="ko-KR" sz="1867" dirty="0">
                <a:solidFill>
                  <a:schemeClr val="accent5">
                    <a:lumMod val="50000"/>
                  </a:schemeClr>
                </a:solidFill>
                <a:latin typeface="Ara Aqeeq Bold" panose="00000500000000000000" pitchFamily="2" charset="-78"/>
                <a:cs typeface="Ara Aqeeq Bold" panose="00000500000000000000" pitchFamily="2" charset="-78"/>
              </a:rPr>
              <a:t>أضف هنا نص يعبر على محتوى الشريحة</a:t>
            </a:r>
            <a:endParaRPr lang="ko-KR" altLang="en-US" sz="1867" dirty="0">
              <a:solidFill>
                <a:schemeClr val="accent5">
                  <a:lumMod val="50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241158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ar-DZ">
                <a:latin typeface="Ara Aqeeq Bold" panose="00000500000000000000" pitchFamily="2" charset="-78"/>
                <a:cs typeface="Ara Aqeeq Bold" panose="00000500000000000000" pitchFamily="2" charset="-78"/>
              </a:rPr>
              <a:t>أشكال مستخدمة</a:t>
            </a:r>
            <a:endParaRPr lang="en-US" dirty="0">
              <a:latin typeface="Ara Aqeeq Bold" panose="00000500000000000000" pitchFamily="2" charset="-78"/>
              <a:cs typeface="Ara Aqeeq Bold" panose="00000500000000000000" pitchFamily="2" charset="-78"/>
            </a:endParaRPr>
          </a:p>
        </p:txBody>
      </p:sp>
      <p:grpSp>
        <p:nvGrpSpPr>
          <p:cNvPr id="3" name="Group 2">
            <a:extLst>
              <a:ext uri="{FF2B5EF4-FFF2-40B4-BE49-F238E27FC236}">
                <a16:creationId xmlns:a16="http://schemas.microsoft.com/office/drawing/2014/main" id="{FC546032-23C2-400C-87C1-ACF432F5C26E}"/>
              </a:ext>
            </a:extLst>
          </p:cNvPr>
          <p:cNvGrpSpPr/>
          <p:nvPr/>
        </p:nvGrpSpPr>
        <p:grpSpPr>
          <a:xfrm>
            <a:off x="2898195" y="1217915"/>
            <a:ext cx="1224868" cy="2112879"/>
            <a:chOff x="10432357" y="212669"/>
            <a:chExt cx="612578" cy="1056688"/>
          </a:xfrm>
        </p:grpSpPr>
        <p:sp>
          <p:nvSpPr>
            <p:cNvPr id="4" name="Freeform: Shape 3">
              <a:extLst>
                <a:ext uri="{FF2B5EF4-FFF2-40B4-BE49-F238E27FC236}">
                  <a16:creationId xmlns:a16="http://schemas.microsoft.com/office/drawing/2014/main" id="{D993F24D-C5D1-4A73-A046-B78C39148B34}"/>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rgbClr val="FCC90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92E7E9C4-F274-47A5-8432-AC152567B355}"/>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336A915-8A1D-4FD3-9200-800C4CB45D6B}"/>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rgbClr val="F73823"/>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775687C-F672-4F2C-89E6-68F2A06C5DE2}"/>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rgbClr val="FCC90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A8EB0ED-B172-42FB-9DAB-48F594B3ADE8}"/>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rgbClr val="F3C000"/>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FEDD4B6-6FEC-42AB-9697-EC1F38A8AF1A}"/>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rgbClr val="F65B3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1AFF422-7CA7-4C8E-A441-5EF59BE77F0D}"/>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B11EA45-ADB2-4B8A-81CC-7D9B25367260}"/>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27EE4542-028D-4065-B9EE-C98494E15B54}"/>
              </a:ext>
            </a:extLst>
          </p:cNvPr>
          <p:cNvGrpSpPr/>
          <p:nvPr/>
        </p:nvGrpSpPr>
        <p:grpSpPr>
          <a:xfrm>
            <a:off x="3777852" y="2202228"/>
            <a:ext cx="3931332" cy="3809338"/>
            <a:chOff x="4140083" y="-227046"/>
            <a:chExt cx="3204689" cy="3105239"/>
          </a:xfrm>
        </p:grpSpPr>
        <p:sp>
          <p:nvSpPr>
            <p:cNvPr id="13" name="Freeform: Shape 12">
              <a:extLst>
                <a:ext uri="{FF2B5EF4-FFF2-40B4-BE49-F238E27FC236}">
                  <a16:creationId xmlns:a16="http://schemas.microsoft.com/office/drawing/2014/main" id="{7180BC2F-74EA-4ABC-BCAD-ED3387A8ABAA}"/>
                </a:ext>
              </a:extLst>
            </p:cNvPr>
            <p:cNvSpPr/>
            <p:nvPr/>
          </p:nvSpPr>
          <p:spPr>
            <a:xfrm>
              <a:off x="4140083" y="-227046"/>
              <a:ext cx="2889473" cy="3105239"/>
            </a:xfrm>
            <a:custGeom>
              <a:avLst/>
              <a:gdLst>
                <a:gd name="connsiteX0" fmla="*/ 2916809 w 2933700"/>
                <a:gd name="connsiteY0" fmla="*/ 1216399 h 3152775"/>
                <a:gd name="connsiteX1" fmla="*/ 2574861 w 2933700"/>
                <a:gd name="connsiteY1" fmla="*/ 1129721 h 3152775"/>
                <a:gd name="connsiteX2" fmla="*/ 2549144 w 2933700"/>
                <a:gd name="connsiteY2" fmla="*/ 1112576 h 3152775"/>
                <a:gd name="connsiteX3" fmla="*/ 2419604 w 2933700"/>
                <a:gd name="connsiteY3" fmla="*/ 923029 h 3152775"/>
                <a:gd name="connsiteX4" fmla="*/ 2414842 w 2933700"/>
                <a:gd name="connsiteY4" fmla="*/ 901121 h 3152775"/>
                <a:gd name="connsiteX5" fmla="*/ 2442464 w 2933700"/>
                <a:gd name="connsiteY5" fmla="*/ 646804 h 3152775"/>
                <a:gd name="connsiteX6" fmla="*/ 2421509 w 2933700"/>
                <a:gd name="connsiteY6" fmla="*/ 613466 h 3152775"/>
                <a:gd name="connsiteX7" fmla="*/ 2421509 w 2933700"/>
                <a:gd name="connsiteY7" fmla="*/ 613466 h 3152775"/>
                <a:gd name="connsiteX8" fmla="*/ 2426271 w 2933700"/>
                <a:gd name="connsiteY8" fmla="*/ 608704 h 3152775"/>
                <a:gd name="connsiteX9" fmla="*/ 2426271 w 2933700"/>
                <a:gd name="connsiteY9" fmla="*/ 608704 h 3152775"/>
                <a:gd name="connsiteX10" fmla="*/ 2485326 w 2933700"/>
                <a:gd name="connsiteY10" fmla="*/ 593464 h 3152775"/>
                <a:gd name="connsiteX11" fmla="*/ 2595817 w 2933700"/>
                <a:gd name="connsiteY11" fmla="*/ 596321 h 3152775"/>
                <a:gd name="connsiteX12" fmla="*/ 2649156 w 2933700"/>
                <a:gd name="connsiteY12" fmla="*/ 562984 h 3152775"/>
                <a:gd name="connsiteX13" fmla="*/ 2660586 w 2933700"/>
                <a:gd name="connsiteY13" fmla="*/ 525836 h 3152775"/>
                <a:gd name="connsiteX14" fmla="*/ 2697734 w 2933700"/>
                <a:gd name="connsiteY14" fmla="*/ 465829 h 3152775"/>
                <a:gd name="connsiteX15" fmla="*/ 2698686 w 2933700"/>
                <a:gd name="connsiteY15" fmla="*/ 463924 h 3152775"/>
                <a:gd name="connsiteX16" fmla="*/ 2720594 w 2933700"/>
                <a:gd name="connsiteY16" fmla="*/ 445826 h 3152775"/>
                <a:gd name="connsiteX17" fmla="*/ 2738692 w 2933700"/>
                <a:gd name="connsiteY17" fmla="*/ 422966 h 3152775"/>
                <a:gd name="connsiteX18" fmla="*/ 2721546 w 2933700"/>
                <a:gd name="connsiteY18" fmla="*/ 377246 h 3152775"/>
                <a:gd name="connsiteX19" fmla="*/ 2717736 w 2933700"/>
                <a:gd name="connsiteY19" fmla="*/ 332479 h 3152775"/>
                <a:gd name="connsiteX20" fmla="*/ 2729167 w 2933700"/>
                <a:gd name="connsiteY20" fmla="*/ 265804 h 3152775"/>
                <a:gd name="connsiteX21" fmla="*/ 2732976 w 2933700"/>
                <a:gd name="connsiteY21" fmla="*/ 214369 h 3152775"/>
                <a:gd name="connsiteX22" fmla="*/ 2732976 w 2933700"/>
                <a:gd name="connsiteY22" fmla="*/ 214369 h 3152775"/>
                <a:gd name="connsiteX23" fmla="*/ 2752979 w 2933700"/>
                <a:gd name="connsiteY23" fmla="*/ 200081 h 3152775"/>
                <a:gd name="connsiteX24" fmla="*/ 2782506 w 2933700"/>
                <a:gd name="connsiteY24" fmla="*/ 180079 h 3152775"/>
                <a:gd name="connsiteX25" fmla="*/ 2769171 w 2933700"/>
                <a:gd name="connsiteY25" fmla="*/ 141026 h 3152775"/>
                <a:gd name="connsiteX26" fmla="*/ 2749169 w 2933700"/>
                <a:gd name="connsiteY26" fmla="*/ 116261 h 3152775"/>
                <a:gd name="connsiteX27" fmla="*/ 2611056 w 2933700"/>
                <a:gd name="connsiteY27" fmla="*/ 17201 h 3152775"/>
                <a:gd name="connsiteX28" fmla="*/ 2487231 w 2933700"/>
                <a:gd name="connsiteY28" fmla="*/ 12439 h 3152775"/>
                <a:gd name="connsiteX29" fmla="*/ 2398649 w 2933700"/>
                <a:gd name="connsiteY29" fmla="*/ 41014 h 3152775"/>
                <a:gd name="connsiteX30" fmla="*/ 2311019 w 2933700"/>
                <a:gd name="connsiteY30" fmla="*/ 110546 h 3152775"/>
                <a:gd name="connsiteX31" fmla="*/ 2268156 w 2933700"/>
                <a:gd name="connsiteY31" fmla="*/ 326764 h 3152775"/>
                <a:gd name="connsiteX32" fmla="*/ 2232914 w 2933700"/>
                <a:gd name="connsiteY32" fmla="*/ 382009 h 3152775"/>
                <a:gd name="connsiteX33" fmla="*/ 2202434 w 2933700"/>
                <a:gd name="connsiteY33" fmla="*/ 373436 h 3152775"/>
                <a:gd name="connsiteX34" fmla="*/ 2121471 w 2933700"/>
                <a:gd name="connsiteY34" fmla="*/ 290569 h 3152775"/>
                <a:gd name="connsiteX35" fmla="*/ 2033841 w 2933700"/>
                <a:gd name="connsiteY35" fmla="*/ 268661 h 3152775"/>
                <a:gd name="connsiteX36" fmla="*/ 1955736 w 2933700"/>
                <a:gd name="connsiteY36" fmla="*/ 313429 h 3152775"/>
                <a:gd name="connsiteX37" fmla="*/ 1863344 w 2933700"/>
                <a:gd name="connsiteY37" fmla="*/ 352481 h 3152775"/>
                <a:gd name="connsiteX38" fmla="*/ 1585214 w 2933700"/>
                <a:gd name="connsiteY38" fmla="*/ 398201 h 3152775"/>
                <a:gd name="connsiteX39" fmla="*/ 1358519 w 2933700"/>
                <a:gd name="connsiteY39" fmla="*/ 575366 h 3152775"/>
                <a:gd name="connsiteX40" fmla="*/ 1212786 w 2933700"/>
                <a:gd name="connsiteY40" fmla="*/ 991609 h 3152775"/>
                <a:gd name="connsiteX41" fmla="*/ 1268031 w 2933700"/>
                <a:gd name="connsiteY41" fmla="*/ 1056379 h 3152775"/>
                <a:gd name="connsiteX42" fmla="*/ 1271841 w 2933700"/>
                <a:gd name="connsiteY42" fmla="*/ 1058284 h 3152775"/>
                <a:gd name="connsiteX43" fmla="*/ 1263269 w 2933700"/>
                <a:gd name="connsiteY43" fmla="*/ 1069714 h 3152775"/>
                <a:gd name="connsiteX44" fmla="*/ 1077531 w 2933700"/>
                <a:gd name="connsiteY44" fmla="*/ 1262119 h 3152775"/>
                <a:gd name="connsiteX45" fmla="*/ 1076579 w 2933700"/>
                <a:gd name="connsiteY45" fmla="*/ 1310696 h 3152775"/>
                <a:gd name="connsiteX46" fmla="*/ 1098486 w 2933700"/>
                <a:gd name="connsiteY46" fmla="*/ 1351654 h 3152775"/>
                <a:gd name="connsiteX47" fmla="*/ 1085151 w 2933700"/>
                <a:gd name="connsiteY47" fmla="*/ 1518341 h 3152775"/>
                <a:gd name="connsiteX48" fmla="*/ 1065149 w 2933700"/>
                <a:gd name="connsiteY48" fmla="*/ 1900294 h 3152775"/>
                <a:gd name="connsiteX49" fmla="*/ 1043241 w 2933700"/>
                <a:gd name="connsiteY49" fmla="*/ 1912676 h 3152775"/>
                <a:gd name="connsiteX50" fmla="*/ 746061 w 2933700"/>
                <a:gd name="connsiteY50" fmla="*/ 1781231 h 3152775"/>
                <a:gd name="connsiteX51" fmla="*/ 727964 w 2933700"/>
                <a:gd name="connsiteY51" fmla="*/ 1768849 h 3152775"/>
                <a:gd name="connsiteX52" fmla="*/ 621284 w 2933700"/>
                <a:gd name="connsiteY52" fmla="*/ 1670741 h 3152775"/>
                <a:gd name="connsiteX53" fmla="*/ 600329 w 2933700"/>
                <a:gd name="connsiteY53" fmla="*/ 1646929 h 3152775"/>
                <a:gd name="connsiteX54" fmla="*/ 545084 w 2933700"/>
                <a:gd name="connsiteY54" fmla="*/ 1553584 h 3152775"/>
                <a:gd name="connsiteX55" fmla="*/ 458406 w 2933700"/>
                <a:gd name="connsiteY55" fmla="*/ 1531676 h 3152775"/>
                <a:gd name="connsiteX56" fmla="*/ 375539 w 2933700"/>
                <a:gd name="connsiteY56" fmla="*/ 1581206 h 3152775"/>
                <a:gd name="connsiteX57" fmla="*/ 367919 w 2933700"/>
                <a:gd name="connsiteY57" fmla="*/ 1617401 h 3152775"/>
                <a:gd name="connsiteX58" fmla="*/ 362204 w 2933700"/>
                <a:gd name="connsiteY58" fmla="*/ 1621211 h 3152775"/>
                <a:gd name="connsiteX59" fmla="*/ 341249 w 2933700"/>
                <a:gd name="connsiteY59" fmla="*/ 1627879 h 3152775"/>
                <a:gd name="connsiteX60" fmla="*/ 105981 w 2933700"/>
                <a:gd name="connsiteY60" fmla="*/ 1765991 h 3152775"/>
                <a:gd name="connsiteX61" fmla="*/ 6921 w 2933700"/>
                <a:gd name="connsiteY61" fmla="*/ 1906961 h 3152775"/>
                <a:gd name="connsiteX62" fmla="*/ 25971 w 2933700"/>
                <a:gd name="connsiteY62" fmla="*/ 1963159 h 3152775"/>
                <a:gd name="connsiteX63" fmla="*/ 105981 w 2933700"/>
                <a:gd name="connsiteY63" fmla="*/ 1961254 h 3152775"/>
                <a:gd name="connsiteX64" fmla="*/ 272669 w 2933700"/>
                <a:gd name="connsiteY64" fmla="*/ 1891721 h 3152775"/>
                <a:gd name="connsiteX65" fmla="*/ 370776 w 2933700"/>
                <a:gd name="connsiteY65" fmla="*/ 1880291 h 3152775"/>
                <a:gd name="connsiteX66" fmla="*/ 459359 w 2933700"/>
                <a:gd name="connsiteY66" fmla="*/ 1869814 h 3152775"/>
                <a:gd name="connsiteX67" fmla="*/ 424116 w 2933700"/>
                <a:gd name="connsiteY67" fmla="*/ 2043169 h 3152775"/>
                <a:gd name="connsiteX68" fmla="*/ 439356 w 2933700"/>
                <a:gd name="connsiteY68" fmla="*/ 2071744 h 3152775"/>
                <a:gd name="connsiteX69" fmla="*/ 1011809 w 2933700"/>
                <a:gd name="connsiteY69" fmla="*/ 2313679 h 3152775"/>
                <a:gd name="connsiteX70" fmla="*/ 1171829 w 2933700"/>
                <a:gd name="connsiteY70" fmla="*/ 2384164 h 3152775"/>
                <a:gd name="connsiteX71" fmla="*/ 1314704 w 2933700"/>
                <a:gd name="connsiteY71" fmla="*/ 2327966 h 3152775"/>
                <a:gd name="connsiteX72" fmla="*/ 1398524 w 2933700"/>
                <a:gd name="connsiteY72" fmla="*/ 2157469 h 3152775"/>
                <a:gd name="connsiteX73" fmla="*/ 1503299 w 2933700"/>
                <a:gd name="connsiteY73" fmla="*/ 1907914 h 3152775"/>
                <a:gd name="connsiteX74" fmla="*/ 1674749 w 2933700"/>
                <a:gd name="connsiteY74" fmla="*/ 2120321 h 3152775"/>
                <a:gd name="connsiteX75" fmla="*/ 1678559 w 2933700"/>
                <a:gd name="connsiteY75" fmla="*/ 2155564 h 3152775"/>
                <a:gd name="connsiteX76" fmla="*/ 1382331 w 2933700"/>
                <a:gd name="connsiteY76" fmla="*/ 2868034 h 3152775"/>
                <a:gd name="connsiteX77" fmla="*/ 1374711 w 2933700"/>
                <a:gd name="connsiteY77" fmla="*/ 2886132 h 3152775"/>
                <a:gd name="connsiteX78" fmla="*/ 1340421 w 2933700"/>
                <a:gd name="connsiteY78" fmla="*/ 2912801 h 3152775"/>
                <a:gd name="connsiteX79" fmla="*/ 1325181 w 2933700"/>
                <a:gd name="connsiteY79" fmla="*/ 2924232 h 3152775"/>
                <a:gd name="connsiteX80" fmla="*/ 1284224 w 2933700"/>
                <a:gd name="connsiteY80" fmla="*/ 3113779 h 3152775"/>
                <a:gd name="connsiteX81" fmla="*/ 1300416 w 2933700"/>
                <a:gd name="connsiteY81" fmla="*/ 3126162 h 3152775"/>
                <a:gd name="connsiteX82" fmla="*/ 1475676 w 2933700"/>
                <a:gd name="connsiteY82" fmla="*/ 3136639 h 3152775"/>
                <a:gd name="connsiteX83" fmla="*/ 1504251 w 2933700"/>
                <a:gd name="connsiteY83" fmla="*/ 3114732 h 3152775"/>
                <a:gd name="connsiteX84" fmla="*/ 1522349 w 2933700"/>
                <a:gd name="connsiteY84" fmla="*/ 3101396 h 3152775"/>
                <a:gd name="connsiteX85" fmla="*/ 1700466 w 2933700"/>
                <a:gd name="connsiteY85" fmla="*/ 3151879 h 3152775"/>
                <a:gd name="connsiteX86" fmla="*/ 1864296 w 2933700"/>
                <a:gd name="connsiteY86" fmla="*/ 3148069 h 3152775"/>
                <a:gd name="connsiteX87" fmla="*/ 1930971 w 2933700"/>
                <a:gd name="connsiteY87" fmla="*/ 3117589 h 3152775"/>
                <a:gd name="connsiteX88" fmla="*/ 1919541 w 2933700"/>
                <a:gd name="connsiteY88" fmla="*/ 3057582 h 3152775"/>
                <a:gd name="connsiteX89" fmla="*/ 1849056 w 2933700"/>
                <a:gd name="connsiteY89" fmla="*/ 3047104 h 3152775"/>
                <a:gd name="connsiteX90" fmla="*/ 1731899 w 2933700"/>
                <a:gd name="connsiteY90" fmla="*/ 3031864 h 3152775"/>
                <a:gd name="connsiteX91" fmla="*/ 1653794 w 2933700"/>
                <a:gd name="connsiteY91" fmla="*/ 2957569 h 3152775"/>
                <a:gd name="connsiteX92" fmla="*/ 1731899 w 2933700"/>
                <a:gd name="connsiteY92" fmla="*/ 2977571 h 3152775"/>
                <a:gd name="connsiteX93" fmla="*/ 1758569 w 2933700"/>
                <a:gd name="connsiteY93" fmla="*/ 2964236 h 3152775"/>
                <a:gd name="connsiteX94" fmla="*/ 2045271 w 2933700"/>
                <a:gd name="connsiteY94" fmla="*/ 2250814 h 3152775"/>
                <a:gd name="connsiteX95" fmla="*/ 2063369 w 2933700"/>
                <a:gd name="connsiteY95" fmla="*/ 2090794 h 3152775"/>
                <a:gd name="connsiteX96" fmla="*/ 1989074 w 2933700"/>
                <a:gd name="connsiteY96" fmla="*/ 1882196 h 3152775"/>
                <a:gd name="connsiteX97" fmla="*/ 1919541 w 2933700"/>
                <a:gd name="connsiteY97" fmla="*/ 1741226 h 3152775"/>
                <a:gd name="connsiteX98" fmla="*/ 1962404 w 2933700"/>
                <a:gd name="connsiteY98" fmla="*/ 1698364 h 3152775"/>
                <a:gd name="connsiteX99" fmla="*/ 1955736 w 2933700"/>
                <a:gd name="connsiteY99" fmla="*/ 1662169 h 3152775"/>
                <a:gd name="connsiteX100" fmla="*/ 1892871 w 2933700"/>
                <a:gd name="connsiteY100" fmla="*/ 1337366 h 3152775"/>
                <a:gd name="connsiteX101" fmla="*/ 1904301 w 2933700"/>
                <a:gd name="connsiteY101" fmla="*/ 1308791 h 3152775"/>
                <a:gd name="connsiteX102" fmla="*/ 2181479 w 2933700"/>
                <a:gd name="connsiteY102" fmla="*/ 1113529 h 3152775"/>
                <a:gd name="connsiteX103" fmla="*/ 2204339 w 2933700"/>
                <a:gd name="connsiteY103" fmla="*/ 1116386 h 3152775"/>
                <a:gd name="connsiteX104" fmla="*/ 2305304 w 2933700"/>
                <a:gd name="connsiteY104" fmla="*/ 1225924 h 3152775"/>
                <a:gd name="connsiteX105" fmla="*/ 2608199 w 2933700"/>
                <a:gd name="connsiteY105" fmla="*/ 1395469 h 3152775"/>
                <a:gd name="connsiteX106" fmla="*/ 2902521 w 2933700"/>
                <a:gd name="connsiteY106" fmla="*/ 1445951 h 3152775"/>
                <a:gd name="connsiteX107" fmla="*/ 2912999 w 2933700"/>
                <a:gd name="connsiteY107" fmla="*/ 1435474 h 3152775"/>
                <a:gd name="connsiteX108" fmla="*/ 2933954 w 2933700"/>
                <a:gd name="connsiteY108" fmla="*/ 1239259 h 3152775"/>
                <a:gd name="connsiteX109" fmla="*/ 2916809 w 2933700"/>
                <a:gd name="connsiteY109" fmla="*/ 1216399 h 3152775"/>
                <a:gd name="connsiteX110" fmla="*/ 1512824 w 2933700"/>
                <a:gd name="connsiteY110" fmla="*/ 846829 h 3152775"/>
                <a:gd name="connsiteX111" fmla="*/ 1561401 w 2933700"/>
                <a:gd name="connsiteY111" fmla="*/ 754436 h 3152775"/>
                <a:gd name="connsiteX112" fmla="*/ 1658556 w 2933700"/>
                <a:gd name="connsiteY112" fmla="*/ 705859 h 3152775"/>
                <a:gd name="connsiteX113" fmla="*/ 1512824 w 2933700"/>
                <a:gd name="connsiteY113" fmla="*/ 846829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lnTo>
                    <a:pt x="2426271" y="608704"/>
                  </a:ln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F31F6B-3D0F-4E0B-B338-6BDD8CD50729}"/>
                </a:ext>
              </a:extLst>
            </p:cNvPr>
            <p:cNvSpPr/>
            <p:nvPr/>
          </p:nvSpPr>
          <p:spPr>
            <a:xfrm>
              <a:off x="7053949" y="956501"/>
              <a:ext cx="290823" cy="225153"/>
            </a:xfrm>
            <a:custGeom>
              <a:avLst/>
              <a:gdLst>
                <a:gd name="connsiteX0" fmla="*/ 266000 w 295275"/>
                <a:gd name="connsiteY0" fmla="*/ 66170 h 228600"/>
                <a:gd name="connsiteX1" fmla="*/ 286002 w 295275"/>
                <a:gd name="connsiteY1" fmla="*/ 146180 h 228600"/>
                <a:gd name="connsiteX2" fmla="*/ 200277 w 295275"/>
                <a:gd name="connsiteY2" fmla="*/ 226190 h 228600"/>
                <a:gd name="connsiteX3" fmla="*/ 135507 w 295275"/>
                <a:gd name="connsiteY3" fmla="*/ 219523 h 228600"/>
                <a:gd name="connsiteX4" fmla="*/ 101217 w 295275"/>
                <a:gd name="connsiteY4" fmla="*/ 211903 h 228600"/>
                <a:gd name="connsiteX5" fmla="*/ 5014 w 295275"/>
                <a:gd name="connsiteY5" fmla="*/ 191900 h 228600"/>
                <a:gd name="connsiteX6" fmla="*/ 252 w 295275"/>
                <a:gd name="connsiteY6" fmla="*/ 175708 h 228600"/>
                <a:gd name="connsiteX7" fmla="*/ 6920 w 295275"/>
                <a:gd name="connsiteY7" fmla="*/ 72838 h 228600"/>
                <a:gd name="connsiteX8" fmla="*/ 21207 w 295275"/>
                <a:gd name="connsiteY8" fmla="*/ 53788 h 228600"/>
                <a:gd name="connsiteX9" fmla="*/ 112647 w 295275"/>
                <a:gd name="connsiteY9" fmla="*/ 18545 h 228600"/>
                <a:gd name="connsiteX10" fmla="*/ 259332 w 295275"/>
                <a:gd name="connsiteY10" fmla="*/ 12830 h 228600"/>
                <a:gd name="connsiteX11" fmla="*/ 266000 w 295275"/>
                <a:gd name="connsiteY11" fmla="*/ 661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5F83344A-A721-4FE2-9C03-D1E33E966C65}"/>
                </a:ext>
              </a:extLst>
            </p:cNvPr>
            <p:cNvSpPr/>
            <p:nvPr/>
          </p:nvSpPr>
          <p:spPr>
            <a:xfrm>
              <a:off x="7001683" y="984748"/>
              <a:ext cx="65670" cy="187630"/>
            </a:xfrm>
            <a:custGeom>
              <a:avLst/>
              <a:gdLst>
                <a:gd name="connsiteX0" fmla="*/ 28732 w 66675"/>
                <a:gd name="connsiteY0" fmla="*/ 0 h 190500"/>
                <a:gd name="connsiteX1" fmla="*/ 74849 w 66675"/>
                <a:gd name="connsiteY1" fmla="*/ 7183 h 190500"/>
                <a:gd name="connsiteX2" fmla="*/ 46118 w 66675"/>
                <a:gd name="connsiteY2" fmla="*/ 191651 h 190500"/>
                <a:gd name="connsiteX3" fmla="*/ 0 w 66675"/>
                <a:gd name="connsiteY3" fmla="*/ 184469 h 190500"/>
              </a:gdLst>
              <a:ahLst/>
              <a:cxnLst>
                <a:cxn ang="0">
                  <a:pos x="connsiteX0" y="connsiteY0"/>
                </a:cxn>
                <a:cxn ang="0">
                  <a:pos x="connsiteX1" y="connsiteY1"/>
                </a:cxn>
                <a:cxn ang="0">
                  <a:pos x="connsiteX2" y="connsiteY2"/>
                </a:cxn>
                <a:cxn ang="0">
                  <a:pos x="connsiteX3" y="connsiteY3"/>
                </a:cxn>
              </a:cxnLst>
              <a:rect l="l" t="t" r="r" b="b"/>
              <a:pathLst>
                <a:path w="66675" h="190500">
                  <a:moveTo>
                    <a:pt x="28732" y="0"/>
                  </a:moveTo>
                  <a:lnTo>
                    <a:pt x="74849" y="7183"/>
                  </a:lnTo>
                  <a:lnTo>
                    <a:pt x="46118" y="191651"/>
                  </a:lnTo>
                  <a:lnTo>
                    <a:pt x="0" y="184469"/>
                  </a:lnTo>
                  <a:close/>
                </a:path>
              </a:pathLst>
            </a:custGeom>
            <a:solidFill>
              <a:srgbClr val="F2F2F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EA53E3B-43DB-48E7-A33D-7F62598C227B}"/>
                </a:ext>
              </a:extLst>
            </p:cNvPr>
            <p:cNvSpPr/>
            <p:nvPr/>
          </p:nvSpPr>
          <p:spPr>
            <a:xfrm>
              <a:off x="6426741" y="-16067"/>
              <a:ext cx="422162" cy="394017"/>
            </a:xfrm>
            <a:custGeom>
              <a:avLst/>
              <a:gdLst>
                <a:gd name="connsiteX0" fmla="*/ 9123 w 428625"/>
                <a:gd name="connsiteY0" fmla="*/ 188526 h 400050"/>
                <a:gd name="connsiteX1" fmla="*/ 108183 w 428625"/>
                <a:gd name="connsiteY1" fmla="*/ 147568 h 400050"/>
                <a:gd name="connsiteX2" fmla="*/ 125328 w 428625"/>
                <a:gd name="connsiteY2" fmla="*/ 111373 h 400050"/>
                <a:gd name="connsiteX3" fmla="*/ 168190 w 428625"/>
                <a:gd name="connsiteY3" fmla="*/ 62796 h 400050"/>
                <a:gd name="connsiteX4" fmla="*/ 202480 w 428625"/>
                <a:gd name="connsiteY4" fmla="*/ 79941 h 400050"/>
                <a:gd name="connsiteX5" fmla="*/ 209148 w 428625"/>
                <a:gd name="connsiteY5" fmla="*/ 126613 h 400050"/>
                <a:gd name="connsiteX6" fmla="*/ 224388 w 428625"/>
                <a:gd name="connsiteY6" fmla="*/ 143758 h 400050"/>
                <a:gd name="connsiteX7" fmla="*/ 247248 w 428625"/>
                <a:gd name="connsiteY7" fmla="*/ 132328 h 400050"/>
                <a:gd name="connsiteX8" fmla="*/ 306303 w 428625"/>
                <a:gd name="connsiteY8" fmla="*/ 66606 h 400050"/>
                <a:gd name="connsiteX9" fmla="*/ 314876 w 428625"/>
                <a:gd name="connsiteY9" fmla="*/ 48508 h 400050"/>
                <a:gd name="connsiteX10" fmla="*/ 364405 w 428625"/>
                <a:gd name="connsiteY10" fmla="*/ 1836 h 400050"/>
                <a:gd name="connsiteX11" fmla="*/ 423460 w 428625"/>
                <a:gd name="connsiteY11" fmla="*/ 10408 h 400050"/>
                <a:gd name="connsiteX12" fmla="*/ 419651 w 428625"/>
                <a:gd name="connsiteY12" fmla="*/ 61843 h 400050"/>
                <a:gd name="connsiteX13" fmla="*/ 408221 w 428625"/>
                <a:gd name="connsiteY13" fmla="*/ 128518 h 400050"/>
                <a:gd name="connsiteX14" fmla="*/ 412030 w 428625"/>
                <a:gd name="connsiteY14" fmla="*/ 173286 h 400050"/>
                <a:gd name="connsiteX15" fmla="*/ 429176 w 428625"/>
                <a:gd name="connsiteY15" fmla="*/ 219006 h 400050"/>
                <a:gd name="connsiteX16" fmla="*/ 411078 w 428625"/>
                <a:gd name="connsiteY16" fmla="*/ 241866 h 400050"/>
                <a:gd name="connsiteX17" fmla="*/ 389171 w 428625"/>
                <a:gd name="connsiteY17" fmla="*/ 259963 h 400050"/>
                <a:gd name="connsiteX18" fmla="*/ 388218 w 428625"/>
                <a:gd name="connsiteY18" fmla="*/ 261868 h 400050"/>
                <a:gd name="connsiteX19" fmla="*/ 351071 w 428625"/>
                <a:gd name="connsiteY19" fmla="*/ 321876 h 400050"/>
                <a:gd name="connsiteX20" fmla="*/ 339640 w 428625"/>
                <a:gd name="connsiteY20" fmla="*/ 359023 h 400050"/>
                <a:gd name="connsiteX21" fmla="*/ 286301 w 428625"/>
                <a:gd name="connsiteY21" fmla="*/ 392361 h 400050"/>
                <a:gd name="connsiteX22" fmla="*/ 175810 w 428625"/>
                <a:gd name="connsiteY22" fmla="*/ 389503 h 400050"/>
                <a:gd name="connsiteX23" fmla="*/ 116755 w 428625"/>
                <a:gd name="connsiteY23" fmla="*/ 404743 h 400050"/>
                <a:gd name="connsiteX24" fmla="*/ 96753 w 428625"/>
                <a:gd name="connsiteY24" fmla="*/ 380931 h 400050"/>
                <a:gd name="connsiteX25" fmla="*/ 6265 w 428625"/>
                <a:gd name="connsiteY25" fmla="*/ 215196 h 400050"/>
                <a:gd name="connsiteX26" fmla="*/ 9123 w 428625"/>
                <a:gd name="connsiteY26" fmla="*/ 18852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F9607B0C-3A6A-432F-850A-E061B812D9C4}"/>
                </a:ext>
              </a:extLst>
            </p:cNvPr>
            <p:cNvSpPr/>
            <p:nvPr/>
          </p:nvSpPr>
          <p:spPr>
            <a:xfrm>
              <a:off x="6374982" y="157532"/>
              <a:ext cx="150103" cy="497214"/>
            </a:xfrm>
            <a:custGeom>
              <a:avLst/>
              <a:gdLst>
                <a:gd name="connsiteX0" fmla="*/ 49530 w 152400"/>
                <a:gd name="connsiteY0" fmla="*/ 116 h 504825"/>
                <a:gd name="connsiteX1" fmla="*/ 57150 w 152400"/>
                <a:gd name="connsiteY1" fmla="*/ 35359 h 504825"/>
                <a:gd name="connsiteX2" fmla="*/ 158115 w 152400"/>
                <a:gd name="connsiteY2" fmla="*/ 218239 h 504825"/>
                <a:gd name="connsiteX3" fmla="*/ 153353 w 152400"/>
                <a:gd name="connsiteY3" fmla="*/ 223002 h 504825"/>
                <a:gd name="connsiteX4" fmla="*/ 136208 w 152400"/>
                <a:gd name="connsiteY4" fmla="*/ 240146 h 504825"/>
                <a:gd name="connsiteX5" fmla="*/ 103823 w 152400"/>
                <a:gd name="connsiteY5" fmla="*/ 273484 h 504825"/>
                <a:gd name="connsiteX6" fmla="*/ 122873 w 152400"/>
                <a:gd name="connsiteY6" fmla="*/ 312536 h 504825"/>
                <a:gd name="connsiteX7" fmla="*/ 108585 w 152400"/>
                <a:gd name="connsiteY7" fmla="*/ 397309 h 504825"/>
                <a:gd name="connsiteX8" fmla="*/ 0 w 152400"/>
                <a:gd name="connsiteY8" fmla="*/ 512561 h 504825"/>
                <a:gd name="connsiteX9" fmla="*/ 44768 w 152400"/>
                <a:gd name="connsiteY9" fmla="*/ 346827 h 504825"/>
                <a:gd name="connsiteX10" fmla="*/ 58103 w 152400"/>
                <a:gd name="connsiteY10" fmla="*/ 96319 h 504825"/>
                <a:gd name="connsiteX11" fmla="*/ 34290 w 152400"/>
                <a:gd name="connsiteY11" fmla="*/ 19166 h 504825"/>
                <a:gd name="connsiteX12" fmla="*/ 49530 w 152400"/>
                <a:gd name="connsiteY12" fmla="*/ 11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77D14D6-0956-4570-8B51-E8EA7F4CDE1F}"/>
                </a:ext>
              </a:extLst>
            </p:cNvPr>
            <p:cNvSpPr/>
            <p:nvPr/>
          </p:nvSpPr>
          <p:spPr>
            <a:xfrm>
              <a:off x="5349699" y="779290"/>
              <a:ext cx="318967" cy="356494"/>
            </a:xfrm>
            <a:custGeom>
              <a:avLst/>
              <a:gdLst>
                <a:gd name="connsiteX0" fmla="*/ 230378 w 323850"/>
                <a:gd name="connsiteY0" fmla="*/ 180370 h 361950"/>
                <a:gd name="connsiteX1" fmla="*/ 212280 w 323850"/>
                <a:gd name="connsiteY1" fmla="*/ 280383 h 361950"/>
                <a:gd name="connsiteX2" fmla="*/ 175133 w 323850"/>
                <a:gd name="connsiteY2" fmla="*/ 337533 h 361950"/>
                <a:gd name="connsiteX3" fmla="*/ 151320 w 323850"/>
                <a:gd name="connsiteY3" fmla="*/ 348963 h 361950"/>
                <a:gd name="connsiteX4" fmla="*/ 101790 w 323850"/>
                <a:gd name="connsiteY4" fmla="*/ 359441 h 361950"/>
                <a:gd name="connsiteX5" fmla="*/ 74168 w 323850"/>
                <a:gd name="connsiteY5" fmla="*/ 357535 h 361950"/>
                <a:gd name="connsiteX6" fmla="*/ 73215 w 323850"/>
                <a:gd name="connsiteY6" fmla="*/ 321341 h 361950"/>
                <a:gd name="connsiteX7" fmla="*/ 44640 w 323850"/>
                <a:gd name="connsiteY7" fmla="*/ 270858 h 361950"/>
                <a:gd name="connsiteX8" fmla="*/ 63690 w 323850"/>
                <a:gd name="connsiteY8" fmla="*/ 184180 h 361950"/>
                <a:gd name="connsiteX9" fmla="*/ 47497 w 323850"/>
                <a:gd name="connsiteY9" fmla="*/ 221328 h 361950"/>
                <a:gd name="connsiteX10" fmla="*/ 15113 w 323850"/>
                <a:gd name="connsiteY10" fmla="*/ 236568 h 361950"/>
                <a:gd name="connsiteX11" fmla="*/ 2730 w 323850"/>
                <a:gd name="connsiteY11" fmla="*/ 203230 h 361950"/>
                <a:gd name="connsiteX12" fmla="*/ 78930 w 323850"/>
                <a:gd name="connsiteY12" fmla="*/ 12730 h 361950"/>
                <a:gd name="connsiteX13" fmla="*/ 100838 w 323850"/>
                <a:gd name="connsiteY13" fmla="*/ 2253 h 361950"/>
                <a:gd name="connsiteX14" fmla="*/ 234188 w 323850"/>
                <a:gd name="connsiteY14" fmla="*/ 60355 h 361950"/>
                <a:gd name="connsiteX15" fmla="*/ 269430 w 323850"/>
                <a:gd name="connsiteY15" fmla="*/ 114648 h 361950"/>
                <a:gd name="connsiteX16" fmla="*/ 313245 w 323850"/>
                <a:gd name="connsiteY16" fmla="*/ 218470 h 361950"/>
                <a:gd name="connsiteX17" fmla="*/ 322770 w 323850"/>
                <a:gd name="connsiteY17" fmla="*/ 248950 h 361950"/>
                <a:gd name="connsiteX18" fmla="*/ 284670 w 323850"/>
                <a:gd name="connsiteY18" fmla="*/ 246093 h 361950"/>
                <a:gd name="connsiteX19" fmla="*/ 254190 w 323850"/>
                <a:gd name="connsiteY19" fmla="*/ 210850 h 361950"/>
                <a:gd name="connsiteX20" fmla="*/ 230378 w 323850"/>
                <a:gd name="connsiteY20" fmla="*/ 18037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Group 35">
            <a:extLst>
              <a:ext uri="{FF2B5EF4-FFF2-40B4-BE49-F238E27FC236}">
                <a16:creationId xmlns:a16="http://schemas.microsoft.com/office/drawing/2014/main" id="{3B5AF9E4-35AC-46DE-96C8-D5A9E493422D}"/>
              </a:ext>
            </a:extLst>
          </p:cNvPr>
          <p:cNvGrpSpPr/>
          <p:nvPr/>
        </p:nvGrpSpPr>
        <p:grpSpPr>
          <a:xfrm flipH="1">
            <a:off x="9565545" y="1793630"/>
            <a:ext cx="2115846" cy="4431511"/>
            <a:chOff x="851030" y="1340768"/>
            <a:chExt cx="2426195" cy="5081516"/>
          </a:xfrm>
          <a:solidFill>
            <a:schemeClr val="accent1"/>
          </a:solidFill>
        </p:grpSpPr>
        <p:grpSp>
          <p:nvGrpSpPr>
            <p:cNvPr id="20" name="Group 31">
              <a:extLst>
                <a:ext uri="{FF2B5EF4-FFF2-40B4-BE49-F238E27FC236}">
                  <a16:creationId xmlns:a16="http://schemas.microsoft.com/office/drawing/2014/main" id="{51BC3BCB-696E-474C-AB95-2C7A4F303E8E}"/>
                </a:ext>
              </a:extLst>
            </p:cNvPr>
            <p:cNvGrpSpPr/>
            <p:nvPr/>
          </p:nvGrpSpPr>
          <p:grpSpPr>
            <a:xfrm>
              <a:off x="851030" y="1340768"/>
              <a:ext cx="2426195" cy="5081516"/>
              <a:chOff x="3009901" y="1512649"/>
              <a:chExt cx="2426195" cy="5081516"/>
            </a:xfrm>
            <a:grpFill/>
          </p:grpSpPr>
          <p:sp>
            <p:nvSpPr>
              <p:cNvPr id="24" name="Freeform 9">
                <a:extLst>
                  <a:ext uri="{FF2B5EF4-FFF2-40B4-BE49-F238E27FC236}">
                    <a16:creationId xmlns:a16="http://schemas.microsoft.com/office/drawing/2014/main" id="{D2F8CE4B-06C8-4926-8963-E7EDDB228747}"/>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solidFill>
                    <a:schemeClr val="bg1"/>
                  </a:solidFill>
                </a:endParaRPr>
              </a:p>
            </p:txBody>
          </p:sp>
          <p:sp>
            <p:nvSpPr>
              <p:cNvPr id="25" name="Freeform 19">
                <a:extLst>
                  <a:ext uri="{FF2B5EF4-FFF2-40B4-BE49-F238E27FC236}">
                    <a16:creationId xmlns:a16="http://schemas.microsoft.com/office/drawing/2014/main" id="{9A3D8FE7-02DA-495A-987E-E328FA7F62C6}"/>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26" name="Freeform 28">
                <a:extLst>
                  <a:ext uri="{FF2B5EF4-FFF2-40B4-BE49-F238E27FC236}">
                    <a16:creationId xmlns:a16="http://schemas.microsoft.com/office/drawing/2014/main" id="{C18AC666-77F2-474C-AD12-95035C570CE7}"/>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21" name="Group 20">
              <a:extLst>
                <a:ext uri="{FF2B5EF4-FFF2-40B4-BE49-F238E27FC236}">
                  <a16:creationId xmlns:a16="http://schemas.microsoft.com/office/drawing/2014/main" id="{175CB733-D715-432A-8690-305F599C730F}"/>
                </a:ext>
              </a:extLst>
            </p:cNvPr>
            <p:cNvGrpSpPr/>
            <p:nvPr/>
          </p:nvGrpSpPr>
          <p:grpSpPr>
            <a:xfrm>
              <a:off x="911314" y="1822937"/>
              <a:ext cx="2306669" cy="1009826"/>
              <a:chOff x="911314" y="1822937"/>
              <a:chExt cx="2306669" cy="1009826"/>
            </a:xfrm>
            <a:grpFill/>
          </p:grpSpPr>
          <p:sp>
            <p:nvSpPr>
              <p:cNvPr id="22" name="Freeform 46">
                <a:extLst>
                  <a:ext uri="{FF2B5EF4-FFF2-40B4-BE49-F238E27FC236}">
                    <a16:creationId xmlns:a16="http://schemas.microsoft.com/office/drawing/2014/main" id="{9CDD6593-D06B-4A59-B6A5-7DB2E182B0CE}"/>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23" name="Freeform 55">
                <a:extLst>
                  <a:ext uri="{FF2B5EF4-FFF2-40B4-BE49-F238E27FC236}">
                    <a16:creationId xmlns:a16="http://schemas.microsoft.com/office/drawing/2014/main" id="{88D36E15-0FFF-4B78-97EC-03D74A83A663}"/>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grpSp>
        <p:nvGrpSpPr>
          <p:cNvPr id="27" name="Graphic 66">
            <a:extLst>
              <a:ext uri="{FF2B5EF4-FFF2-40B4-BE49-F238E27FC236}">
                <a16:creationId xmlns:a16="http://schemas.microsoft.com/office/drawing/2014/main" id="{95F32C76-46A0-4D74-85E0-9F4B7B305E9F}"/>
              </a:ext>
            </a:extLst>
          </p:cNvPr>
          <p:cNvGrpSpPr/>
          <p:nvPr/>
        </p:nvGrpSpPr>
        <p:grpSpPr>
          <a:xfrm>
            <a:off x="7991397" y="2006313"/>
            <a:ext cx="1516755" cy="4153151"/>
            <a:chOff x="7354684" y="1811872"/>
            <a:chExt cx="1908028" cy="5224528"/>
          </a:xfrm>
        </p:grpSpPr>
        <p:sp>
          <p:nvSpPr>
            <p:cNvPr id="28" name="Freeform: Shape 27">
              <a:extLst>
                <a:ext uri="{FF2B5EF4-FFF2-40B4-BE49-F238E27FC236}">
                  <a16:creationId xmlns:a16="http://schemas.microsoft.com/office/drawing/2014/main" id="{1C558A5F-BDD2-4170-AC02-8F088F0E952F}"/>
                </a:ext>
              </a:extLst>
            </p:cNvPr>
            <p:cNvSpPr/>
            <p:nvPr/>
          </p:nvSpPr>
          <p:spPr>
            <a:xfrm>
              <a:off x="7354343" y="1810707"/>
              <a:ext cx="1901090" cy="5217590"/>
            </a:xfrm>
            <a:custGeom>
              <a:avLst/>
              <a:gdLst>
                <a:gd name="connsiteX0" fmla="*/ 1829966 w 1901089"/>
                <a:gd name="connsiteY0" fmla="*/ 1619173 h 5217589"/>
                <a:gd name="connsiteX1" fmla="*/ 1678712 w 1901089"/>
                <a:gd name="connsiteY1" fmla="*/ 1402699 h 5217589"/>
                <a:gd name="connsiteX2" fmla="*/ 1483052 w 1901089"/>
                <a:gd name="connsiteY2" fmla="*/ 1064805 h 5217589"/>
                <a:gd name="connsiteX3" fmla="*/ 1382447 w 1901089"/>
                <a:gd name="connsiteY3" fmla="*/ 976688 h 5217589"/>
                <a:gd name="connsiteX4" fmla="*/ 1198583 w 1901089"/>
                <a:gd name="connsiteY4" fmla="*/ 916325 h 5217589"/>
                <a:gd name="connsiteX5" fmla="*/ 1198583 w 1901089"/>
                <a:gd name="connsiteY5" fmla="*/ 916325 h 5217589"/>
                <a:gd name="connsiteX6" fmla="*/ 1183318 w 1901089"/>
                <a:gd name="connsiteY6" fmla="*/ 895510 h 5217589"/>
                <a:gd name="connsiteX7" fmla="*/ 1129894 w 1901089"/>
                <a:gd name="connsiteY7" fmla="*/ 633243 h 5217589"/>
                <a:gd name="connsiteX8" fmla="*/ 1007780 w 1901089"/>
                <a:gd name="connsiteY8" fmla="*/ 230129 h 5217589"/>
                <a:gd name="connsiteX9" fmla="*/ 898155 w 1901089"/>
                <a:gd name="connsiteY9" fmla="*/ 60141 h 5217589"/>
                <a:gd name="connsiteX10" fmla="*/ 724698 w 1901089"/>
                <a:gd name="connsiteY10" fmla="*/ 1165 h 5217589"/>
                <a:gd name="connsiteX11" fmla="*/ 369458 w 1901089"/>
                <a:gd name="connsiteY11" fmla="*/ 151032 h 5217589"/>
                <a:gd name="connsiteX12" fmla="*/ 357663 w 1901089"/>
                <a:gd name="connsiteY12" fmla="*/ 211395 h 5217589"/>
                <a:gd name="connsiteX13" fmla="*/ 420107 w 1901089"/>
                <a:gd name="connsiteY13" fmla="*/ 254413 h 5217589"/>
                <a:gd name="connsiteX14" fmla="*/ 420107 w 1901089"/>
                <a:gd name="connsiteY14" fmla="*/ 254413 h 5217589"/>
                <a:gd name="connsiteX15" fmla="*/ 375702 w 1901089"/>
                <a:gd name="connsiteY15" fmla="*/ 293267 h 5217589"/>
                <a:gd name="connsiteX16" fmla="*/ 372233 w 1901089"/>
                <a:gd name="connsiteY16" fmla="*/ 312694 h 5217589"/>
                <a:gd name="connsiteX17" fmla="*/ 382640 w 1901089"/>
                <a:gd name="connsiteY17" fmla="*/ 409137 h 5217589"/>
                <a:gd name="connsiteX18" fmla="*/ 388191 w 1901089"/>
                <a:gd name="connsiteY18" fmla="*/ 479213 h 5217589"/>
                <a:gd name="connsiteX19" fmla="*/ 375008 w 1901089"/>
                <a:gd name="connsiteY19" fmla="*/ 516680 h 5217589"/>
                <a:gd name="connsiteX20" fmla="*/ 397211 w 1901089"/>
                <a:gd name="connsiteY20" fmla="*/ 554147 h 5217589"/>
                <a:gd name="connsiteX21" fmla="*/ 425658 w 1901089"/>
                <a:gd name="connsiteY21" fmla="*/ 585369 h 5217589"/>
                <a:gd name="connsiteX22" fmla="*/ 462431 w 1901089"/>
                <a:gd name="connsiteY22" fmla="*/ 711646 h 5217589"/>
                <a:gd name="connsiteX23" fmla="*/ 539446 w 1901089"/>
                <a:gd name="connsiteY23" fmla="*/ 763683 h 5217589"/>
                <a:gd name="connsiteX24" fmla="*/ 526957 w 1901089"/>
                <a:gd name="connsiteY24" fmla="*/ 799762 h 5217589"/>
                <a:gd name="connsiteX25" fmla="*/ 549159 w 1901089"/>
                <a:gd name="connsiteY25" fmla="*/ 863594 h 5217589"/>
                <a:gd name="connsiteX26" fmla="*/ 549159 w 1901089"/>
                <a:gd name="connsiteY26" fmla="*/ 863594 h 5217589"/>
                <a:gd name="connsiteX27" fmla="*/ 472144 w 1901089"/>
                <a:gd name="connsiteY27" fmla="*/ 917019 h 5217589"/>
                <a:gd name="connsiteX28" fmla="*/ 472144 w 1901089"/>
                <a:gd name="connsiteY28" fmla="*/ 917019 h 5217589"/>
                <a:gd name="connsiteX29" fmla="*/ 380559 w 1901089"/>
                <a:gd name="connsiteY29" fmla="*/ 932977 h 5217589"/>
                <a:gd name="connsiteX30" fmla="*/ 249425 w 1901089"/>
                <a:gd name="connsiteY30" fmla="*/ 1050234 h 5217589"/>
                <a:gd name="connsiteX31" fmla="*/ 200857 w 1901089"/>
                <a:gd name="connsiteY31" fmla="*/ 1232711 h 5217589"/>
                <a:gd name="connsiteX32" fmla="*/ 131474 w 1901089"/>
                <a:gd name="connsiteY32" fmla="*/ 1475551 h 5217589"/>
                <a:gd name="connsiteX33" fmla="*/ 81519 w 1901089"/>
                <a:gd name="connsiteY33" fmla="*/ 1608072 h 5217589"/>
                <a:gd name="connsiteX34" fmla="*/ 73193 w 1901089"/>
                <a:gd name="connsiteY34" fmla="*/ 1848831 h 5217589"/>
                <a:gd name="connsiteX35" fmla="*/ 116210 w 1901089"/>
                <a:gd name="connsiteY35" fmla="*/ 2194357 h 5217589"/>
                <a:gd name="connsiteX36" fmla="*/ 160615 w 1901089"/>
                <a:gd name="connsiteY36" fmla="*/ 2343530 h 5217589"/>
                <a:gd name="connsiteX37" fmla="*/ 171717 w 1901089"/>
                <a:gd name="connsiteY37" fmla="*/ 2349081 h 5217589"/>
                <a:gd name="connsiteX38" fmla="*/ 250119 w 1901089"/>
                <a:gd name="connsiteY38" fmla="*/ 2436503 h 5217589"/>
                <a:gd name="connsiteX39" fmla="*/ 250119 w 1901089"/>
                <a:gd name="connsiteY39" fmla="*/ 2436503 h 5217589"/>
                <a:gd name="connsiteX40" fmla="*/ 243875 w 1901089"/>
                <a:gd name="connsiteY40" fmla="*/ 2454543 h 5217589"/>
                <a:gd name="connsiteX41" fmla="*/ 238324 w 1901089"/>
                <a:gd name="connsiteY41" fmla="*/ 2548904 h 5217589"/>
                <a:gd name="connsiteX42" fmla="*/ 265383 w 1901089"/>
                <a:gd name="connsiteY42" fmla="*/ 2584983 h 5217589"/>
                <a:gd name="connsiteX43" fmla="*/ 282035 w 1901089"/>
                <a:gd name="connsiteY43" fmla="*/ 2608573 h 5217589"/>
                <a:gd name="connsiteX44" fmla="*/ 273709 w 1901089"/>
                <a:gd name="connsiteY44" fmla="*/ 2642570 h 5217589"/>
                <a:gd name="connsiteX45" fmla="*/ 137719 w 1901089"/>
                <a:gd name="connsiteY45" fmla="*/ 3205265 h 5217589"/>
                <a:gd name="connsiteX46" fmla="*/ 87069 w 1901089"/>
                <a:gd name="connsiteY46" fmla="*/ 3546629 h 5217589"/>
                <a:gd name="connsiteX47" fmla="*/ 114129 w 1901089"/>
                <a:gd name="connsiteY47" fmla="*/ 3930316 h 5217589"/>
                <a:gd name="connsiteX48" fmla="*/ 158534 w 1901089"/>
                <a:gd name="connsiteY48" fmla="*/ 4220336 h 5217589"/>
                <a:gd name="connsiteX49" fmla="*/ 177267 w 1901089"/>
                <a:gd name="connsiteY49" fmla="*/ 4517989 h 5217589"/>
                <a:gd name="connsiteX50" fmla="*/ 288973 w 1901089"/>
                <a:gd name="connsiteY50" fmla="*/ 4745564 h 5217589"/>
                <a:gd name="connsiteX51" fmla="*/ 322971 w 1901089"/>
                <a:gd name="connsiteY51" fmla="*/ 4845476 h 5217589"/>
                <a:gd name="connsiteX52" fmla="*/ 252894 w 1901089"/>
                <a:gd name="connsiteY52" fmla="*/ 5036972 h 5217589"/>
                <a:gd name="connsiteX53" fmla="*/ 213346 w 1901089"/>
                <a:gd name="connsiteY53" fmla="*/ 5083459 h 5217589"/>
                <a:gd name="connsiteX54" fmla="*/ 26706 w 1901089"/>
                <a:gd name="connsiteY54" fmla="*/ 5171575 h 5217589"/>
                <a:gd name="connsiteX55" fmla="*/ 1035 w 1901089"/>
                <a:gd name="connsiteY55" fmla="*/ 5189615 h 5217589"/>
                <a:gd name="connsiteX56" fmla="*/ 16993 w 1901089"/>
                <a:gd name="connsiteY56" fmla="*/ 5218755 h 5217589"/>
                <a:gd name="connsiteX57" fmla="*/ 425658 w 1901089"/>
                <a:gd name="connsiteY57" fmla="*/ 5213205 h 5217589"/>
                <a:gd name="connsiteX58" fmla="*/ 506142 w 1901089"/>
                <a:gd name="connsiteY58" fmla="*/ 5113988 h 5217589"/>
                <a:gd name="connsiteX59" fmla="*/ 620623 w 1901089"/>
                <a:gd name="connsiteY59" fmla="*/ 5077908 h 5217589"/>
                <a:gd name="connsiteX60" fmla="*/ 633112 w 1901089"/>
                <a:gd name="connsiteY60" fmla="*/ 5098029 h 5217589"/>
                <a:gd name="connsiteX61" fmla="*/ 634500 w 1901089"/>
                <a:gd name="connsiteY61" fmla="*/ 5212511 h 5217589"/>
                <a:gd name="connsiteX62" fmla="*/ 678905 w 1901089"/>
                <a:gd name="connsiteY62" fmla="*/ 5215980 h 5217589"/>
                <a:gd name="connsiteX63" fmla="*/ 684456 w 1901089"/>
                <a:gd name="connsiteY63" fmla="*/ 5092479 h 5217589"/>
                <a:gd name="connsiteX64" fmla="*/ 708740 w 1901089"/>
                <a:gd name="connsiteY64" fmla="*/ 5061256 h 5217589"/>
                <a:gd name="connsiteX65" fmla="*/ 744819 w 1901089"/>
                <a:gd name="connsiteY65" fmla="*/ 5021708 h 5217589"/>
                <a:gd name="connsiteX66" fmla="*/ 761471 w 1901089"/>
                <a:gd name="connsiteY66" fmla="*/ 5049461 h 5217589"/>
                <a:gd name="connsiteX67" fmla="*/ 762164 w 1901089"/>
                <a:gd name="connsiteY67" fmla="*/ 5172963 h 5217589"/>
                <a:gd name="connsiteX68" fmla="*/ 785061 w 1901089"/>
                <a:gd name="connsiteY68" fmla="*/ 5221531 h 5217589"/>
                <a:gd name="connsiteX69" fmla="*/ 1077856 w 1901089"/>
                <a:gd name="connsiteY69" fmla="*/ 5213205 h 5217589"/>
                <a:gd name="connsiteX70" fmla="*/ 1209684 w 1901089"/>
                <a:gd name="connsiteY70" fmla="*/ 4932898 h 5217589"/>
                <a:gd name="connsiteX71" fmla="*/ 1237437 w 1901089"/>
                <a:gd name="connsiteY71" fmla="*/ 4703935 h 5217589"/>
                <a:gd name="connsiteX72" fmla="*/ 1243681 w 1901089"/>
                <a:gd name="connsiteY72" fmla="*/ 4418077 h 5217589"/>
                <a:gd name="connsiteX73" fmla="*/ 1201358 w 1901089"/>
                <a:gd name="connsiteY73" fmla="*/ 3833874 h 5217589"/>
                <a:gd name="connsiteX74" fmla="*/ 1185400 w 1901089"/>
                <a:gd name="connsiteY74" fmla="*/ 3616012 h 5217589"/>
                <a:gd name="connsiteX75" fmla="*/ 1215928 w 1901089"/>
                <a:gd name="connsiteY75" fmla="*/ 3369703 h 5217589"/>
                <a:gd name="connsiteX76" fmla="*/ 1295718 w 1901089"/>
                <a:gd name="connsiteY76" fmla="*/ 2929122 h 5217589"/>
                <a:gd name="connsiteX77" fmla="*/ 1319309 w 1901089"/>
                <a:gd name="connsiteY77" fmla="*/ 2696689 h 5217589"/>
                <a:gd name="connsiteX78" fmla="*/ 1222867 w 1901089"/>
                <a:gd name="connsiteY78" fmla="*/ 2435116 h 5217589"/>
                <a:gd name="connsiteX79" fmla="*/ 1202052 w 1901089"/>
                <a:gd name="connsiteY79" fmla="*/ 2407362 h 5217589"/>
                <a:gd name="connsiteX80" fmla="*/ 1236049 w 1901089"/>
                <a:gd name="connsiteY80" fmla="*/ 2401812 h 5217589"/>
                <a:gd name="connsiteX81" fmla="*/ 1258946 w 1901089"/>
                <a:gd name="connsiteY81" fmla="*/ 2382385 h 5217589"/>
                <a:gd name="connsiteX82" fmla="*/ 1712015 w 1901089"/>
                <a:gd name="connsiteY82" fmla="*/ 2057673 h 5217589"/>
                <a:gd name="connsiteX83" fmla="*/ 1850087 w 1901089"/>
                <a:gd name="connsiteY83" fmla="*/ 1952211 h 5217589"/>
                <a:gd name="connsiteX84" fmla="*/ 1895880 w 1901089"/>
                <a:gd name="connsiteY84" fmla="*/ 1755164 h 5217589"/>
                <a:gd name="connsiteX85" fmla="*/ 1829966 w 1901089"/>
                <a:gd name="connsiteY85" fmla="*/ 1619173 h 5217589"/>
                <a:gd name="connsiteX86" fmla="*/ 230692 w 1901089"/>
                <a:gd name="connsiteY86" fmla="*/ 2354632 h 5217589"/>
                <a:gd name="connsiteX87" fmla="*/ 230692 w 1901089"/>
                <a:gd name="connsiteY87" fmla="*/ 2354632 h 5217589"/>
                <a:gd name="connsiteX88" fmla="*/ 230692 w 1901089"/>
                <a:gd name="connsiteY88" fmla="*/ 2354632 h 5217589"/>
                <a:gd name="connsiteX89" fmla="*/ 230692 w 1901089"/>
                <a:gd name="connsiteY89" fmla="*/ 2354632 h 5217589"/>
                <a:gd name="connsiteX90" fmla="*/ 270240 w 1901089"/>
                <a:gd name="connsiteY90" fmla="*/ 2303288 h 5217589"/>
                <a:gd name="connsiteX91" fmla="*/ 271628 w 1901089"/>
                <a:gd name="connsiteY91" fmla="*/ 2303288 h 5217589"/>
                <a:gd name="connsiteX92" fmla="*/ 270934 w 1901089"/>
                <a:gd name="connsiteY92" fmla="*/ 2303982 h 5217589"/>
                <a:gd name="connsiteX93" fmla="*/ 270240 w 1901089"/>
                <a:gd name="connsiteY93" fmla="*/ 2303288 h 5217589"/>
                <a:gd name="connsiteX94" fmla="*/ 803794 w 1901089"/>
                <a:gd name="connsiteY94" fmla="*/ 4826049 h 5217589"/>
                <a:gd name="connsiteX95" fmla="*/ 776735 w 1901089"/>
                <a:gd name="connsiteY95" fmla="*/ 4904451 h 5217589"/>
                <a:gd name="connsiteX96" fmla="*/ 747594 w 1901089"/>
                <a:gd name="connsiteY96" fmla="*/ 4991873 h 5217589"/>
                <a:gd name="connsiteX97" fmla="*/ 750369 w 1901089"/>
                <a:gd name="connsiteY97" fmla="*/ 4834374 h 5217589"/>
                <a:gd name="connsiteX98" fmla="*/ 585238 w 1901089"/>
                <a:gd name="connsiteY98" fmla="*/ 4073938 h 5217589"/>
                <a:gd name="connsiteX99" fmla="*/ 544996 w 1901089"/>
                <a:gd name="connsiteY99" fmla="*/ 3892155 h 5217589"/>
                <a:gd name="connsiteX100" fmla="*/ 565117 w 1901089"/>
                <a:gd name="connsiteY100" fmla="*/ 3647234 h 5217589"/>
                <a:gd name="connsiteX101" fmla="*/ 653233 w 1901089"/>
                <a:gd name="connsiteY101" fmla="*/ 3355826 h 5217589"/>
                <a:gd name="connsiteX102" fmla="*/ 685843 w 1901089"/>
                <a:gd name="connsiteY102" fmla="*/ 3104660 h 5217589"/>
                <a:gd name="connsiteX103" fmla="*/ 738574 w 1901089"/>
                <a:gd name="connsiteY103" fmla="*/ 3575770 h 5217589"/>
                <a:gd name="connsiteX104" fmla="*/ 776735 w 1901089"/>
                <a:gd name="connsiteY104" fmla="*/ 3999005 h 5217589"/>
                <a:gd name="connsiteX105" fmla="*/ 807957 w 1901089"/>
                <a:gd name="connsiteY105" fmla="*/ 4313309 h 5217589"/>
                <a:gd name="connsiteX106" fmla="*/ 859994 w 1901089"/>
                <a:gd name="connsiteY106" fmla="*/ 4644266 h 5217589"/>
                <a:gd name="connsiteX107" fmla="*/ 803794 w 1901089"/>
                <a:gd name="connsiteY107" fmla="*/ 4826049 h 5217589"/>
                <a:gd name="connsiteX108" fmla="*/ 1515662 w 1901089"/>
                <a:gd name="connsiteY108" fmla="*/ 1842586 h 5217589"/>
                <a:gd name="connsiteX109" fmla="*/ 1210378 w 1901089"/>
                <a:gd name="connsiteY109" fmla="*/ 2003554 h 5217589"/>
                <a:gd name="connsiteX110" fmla="*/ 1063286 w 1901089"/>
                <a:gd name="connsiteY110" fmla="*/ 2081263 h 5217589"/>
                <a:gd name="connsiteX111" fmla="*/ 1111854 w 1901089"/>
                <a:gd name="connsiteY111" fmla="*/ 1924458 h 5217589"/>
                <a:gd name="connsiteX112" fmla="*/ 1327635 w 1901089"/>
                <a:gd name="connsiteY112" fmla="*/ 1547709 h 5217589"/>
                <a:gd name="connsiteX113" fmla="*/ 1347756 w 1901089"/>
                <a:gd name="connsiteY113" fmla="*/ 1548403 h 5217589"/>
                <a:gd name="connsiteX114" fmla="*/ 1526763 w 1901089"/>
                <a:gd name="connsiteY114" fmla="*/ 1814139 h 5217589"/>
                <a:gd name="connsiteX115" fmla="*/ 1515662 w 1901089"/>
                <a:gd name="connsiteY115" fmla="*/ 1842586 h 52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901089" h="5217589">
                  <a:moveTo>
                    <a:pt x="1829966" y="1619173"/>
                  </a:moveTo>
                  <a:cubicBezTo>
                    <a:pt x="1780011" y="1547015"/>
                    <a:pt x="1730055" y="1474163"/>
                    <a:pt x="1678712" y="1402699"/>
                  </a:cubicBezTo>
                  <a:cubicBezTo>
                    <a:pt x="1603084" y="1295849"/>
                    <a:pt x="1517050" y="1195244"/>
                    <a:pt x="1483052" y="1064805"/>
                  </a:cubicBezTo>
                  <a:cubicBezTo>
                    <a:pt x="1469176" y="1012073"/>
                    <a:pt x="1431015" y="990565"/>
                    <a:pt x="1382447" y="976688"/>
                  </a:cubicBezTo>
                  <a:cubicBezTo>
                    <a:pt x="1320002" y="959343"/>
                    <a:pt x="1257558" y="943385"/>
                    <a:pt x="1198583" y="916325"/>
                  </a:cubicBezTo>
                  <a:lnTo>
                    <a:pt x="1198583" y="916325"/>
                  </a:lnTo>
                  <a:cubicBezTo>
                    <a:pt x="1192338" y="910081"/>
                    <a:pt x="1185400" y="906612"/>
                    <a:pt x="1183318" y="895510"/>
                  </a:cubicBezTo>
                  <a:cubicBezTo>
                    <a:pt x="1168748" y="807394"/>
                    <a:pt x="1150015" y="720666"/>
                    <a:pt x="1129894" y="633243"/>
                  </a:cubicBezTo>
                  <a:cubicBezTo>
                    <a:pt x="1098671" y="495865"/>
                    <a:pt x="1064674" y="359875"/>
                    <a:pt x="1007780" y="230129"/>
                  </a:cubicBezTo>
                  <a:cubicBezTo>
                    <a:pt x="980720" y="167684"/>
                    <a:pt x="948804" y="108015"/>
                    <a:pt x="898155" y="60141"/>
                  </a:cubicBezTo>
                  <a:cubicBezTo>
                    <a:pt x="848893" y="13654"/>
                    <a:pt x="789918" y="-5079"/>
                    <a:pt x="724698" y="1165"/>
                  </a:cubicBezTo>
                  <a:cubicBezTo>
                    <a:pt x="591483" y="15042"/>
                    <a:pt x="477695" y="77487"/>
                    <a:pt x="369458" y="151032"/>
                  </a:cubicBezTo>
                  <a:cubicBezTo>
                    <a:pt x="345867" y="166990"/>
                    <a:pt x="343786" y="186418"/>
                    <a:pt x="357663" y="211395"/>
                  </a:cubicBezTo>
                  <a:cubicBezTo>
                    <a:pt x="371539" y="235679"/>
                    <a:pt x="388885" y="255107"/>
                    <a:pt x="420107" y="254413"/>
                  </a:cubicBezTo>
                  <a:cubicBezTo>
                    <a:pt x="420107" y="254413"/>
                    <a:pt x="420107" y="254413"/>
                    <a:pt x="420107" y="254413"/>
                  </a:cubicBezTo>
                  <a:cubicBezTo>
                    <a:pt x="386803" y="255107"/>
                    <a:pt x="380559" y="260657"/>
                    <a:pt x="375702" y="293267"/>
                  </a:cubicBezTo>
                  <a:cubicBezTo>
                    <a:pt x="375008" y="299512"/>
                    <a:pt x="372927" y="306450"/>
                    <a:pt x="372233" y="312694"/>
                  </a:cubicBezTo>
                  <a:cubicBezTo>
                    <a:pt x="370845" y="345304"/>
                    <a:pt x="361825" y="382771"/>
                    <a:pt x="382640" y="409137"/>
                  </a:cubicBezTo>
                  <a:cubicBezTo>
                    <a:pt x="402068" y="434808"/>
                    <a:pt x="397905" y="454929"/>
                    <a:pt x="388191" y="479213"/>
                  </a:cubicBezTo>
                  <a:cubicBezTo>
                    <a:pt x="383334" y="491702"/>
                    <a:pt x="379865" y="504191"/>
                    <a:pt x="375008" y="516680"/>
                  </a:cubicBezTo>
                  <a:cubicBezTo>
                    <a:pt x="366682" y="538883"/>
                    <a:pt x="376396" y="550678"/>
                    <a:pt x="397211" y="554147"/>
                  </a:cubicBezTo>
                  <a:cubicBezTo>
                    <a:pt x="415944" y="556922"/>
                    <a:pt x="422189" y="568023"/>
                    <a:pt x="425658" y="585369"/>
                  </a:cubicBezTo>
                  <a:cubicBezTo>
                    <a:pt x="434677" y="628386"/>
                    <a:pt x="446473" y="670710"/>
                    <a:pt x="462431" y="711646"/>
                  </a:cubicBezTo>
                  <a:cubicBezTo>
                    <a:pt x="479776" y="756745"/>
                    <a:pt x="492265" y="764377"/>
                    <a:pt x="539446" y="763683"/>
                  </a:cubicBezTo>
                  <a:cubicBezTo>
                    <a:pt x="515162" y="768540"/>
                    <a:pt x="514468" y="780335"/>
                    <a:pt x="526957" y="799762"/>
                  </a:cubicBezTo>
                  <a:cubicBezTo>
                    <a:pt x="538752" y="819189"/>
                    <a:pt x="544996" y="841392"/>
                    <a:pt x="549159" y="863594"/>
                  </a:cubicBezTo>
                  <a:cubicBezTo>
                    <a:pt x="549159" y="863594"/>
                    <a:pt x="549159" y="863594"/>
                    <a:pt x="549159" y="863594"/>
                  </a:cubicBezTo>
                  <a:cubicBezTo>
                    <a:pt x="514468" y="868451"/>
                    <a:pt x="493653" y="893429"/>
                    <a:pt x="472144" y="917019"/>
                  </a:cubicBezTo>
                  <a:cubicBezTo>
                    <a:pt x="472144" y="917019"/>
                    <a:pt x="472144" y="917019"/>
                    <a:pt x="472144" y="917019"/>
                  </a:cubicBezTo>
                  <a:cubicBezTo>
                    <a:pt x="440228" y="913550"/>
                    <a:pt x="411087" y="926733"/>
                    <a:pt x="380559" y="932977"/>
                  </a:cubicBezTo>
                  <a:cubicBezTo>
                    <a:pt x="314645" y="946854"/>
                    <a:pt x="273709" y="989177"/>
                    <a:pt x="249425" y="1050234"/>
                  </a:cubicBezTo>
                  <a:cubicBezTo>
                    <a:pt x="225835" y="1109209"/>
                    <a:pt x="214734" y="1171654"/>
                    <a:pt x="200857" y="1232711"/>
                  </a:cubicBezTo>
                  <a:cubicBezTo>
                    <a:pt x="182124" y="1315277"/>
                    <a:pt x="168247" y="1398536"/>
                    <a:pt x="131474" y="1475551"/>
                  </a:cubicBezTo>
                  <a:cubicBezTo>
                    <a:pt x="111353" y="1517875"/>
                    <a:pt x="91232" y="1560892"/>
                    <a:pt x="81519" y="1608072"/>
                  </a:cubicBezTo>
                  <a:cubicBezTo>
                    <a:pt x="65561" y="1687862"/>
                    <a:pt x="68336" y="1768346"/>
                    <a:pt x="73193" y="1848831"/>
                  </a:cubicBezTo>
                  <a:cubicBezTo>
                    <a:pt x="80825" y="1964700"/>
                    <a:pt x="96089" y="2079876"/>
                    <a:pt x="116210" y="2194357"/>
                  </a:cubicBezTo>
                  <a:cubicBezTo>
                    <a:pt x="125230" y="2245701"/>
                    <a:pt x="134944" y="2297044"/>
                    <a:pt x="160615" y="2343530"/>
                  </a:cubicBezTo>
                  <a:cubicBezTo>
                    <a:pt x="162697" y="2347000"/>
                    <a:pt x="162697" y="2358794"/>
                    <a:pt x="171717" y="2349081"/>
                  </a:cubicBezTo>
                  <a:cubicBezTo>
                    <a:pt x="180736" y="2393486"/>
                    <a:pt x="209877" y="2420545"/>
                    <a:pt x="250119" y="2436503"/>
                  </a:cubicBezTo>
                  <a:lnTo>
                    <a:pt x="250119" y="2436503"/>
                  </a:lnTo>
                  <a:cubicBezTo>
                    <a:pt x="243181" y="2440666"/>
                    <a:pt x="244568" y="2447605"/>
                    <a:pt x="243875" y="2454543"/>
                  </a:cubicBezTo>
                  <a:cubicBezTo>
                    <a:pt x="242487" y="2485765"/>
                    <a:pt x="242487" y="2517681"/>
                    <a:pt x="238324" y="2548904"/>
                  </a:cubicBezTo>
                  <a:cubicBezTo>
                    <a:pt x="235549" y="2571800"/>
                    <a:pt x="237630" y="2585676"/>
                    <a:pt x="265383" y="2584983"/>
                  </a:cubicBezTo>
                  <a:cubicBezTo>
                    <a:pt x="279954" y="2584289"/>
                    <a:pt x="288973" y="2591227"/>
                    <a:pt x="282035" y="2608573"/>
                  </a:cubicBezTo>
                  <a:cubicBezTo>
                    <a:pt x="277872" y="2618980"/>
                    <a:pt x="276485" y="2631469"/>
                    <a:pt x="273709" y="2642570"/>
                  </a:cubicBezTo>
                  <a:cubicBezTo>
                    <a:pt x="227223" y="2829904"/>
                    <a:pt x="176573" y="3016544"/>
                    <a:pt x="137719" y="3205265"/>
                  </a:cubicBezTo>
                  <a:cubicBezTo>
                    <a:pt x="114823" y="3318359"/>
                    <a:pt x="94702" y="3431453"/>
                    <a:pt x="87069" y="3546629"/>
                  </a:cubicBezTo>
                  <a:cubicBezTo>
                    <a:pt x="78050" y="3675681"/>
                    <a:pt x="91232" y="3803345"/>
                    <a:pt x="114129" y="3930316"/>
                  </a:cubicBezTo>
                  <a:cubicBezTo>
                    <a:pt x="131474" y="4026758"/>
                    <a:pt x="154371" y="4121813"/>
                    <a:pt x="158534" y="4220336"/>
                  </a:cubicBezTo>
                  <a:cubicBezTo>
                    <a:pt x="162697" y="4319554"/>
                    <a:pt x="169635" y="4418771"/>
                    <a:pt x="177267" y="4517989"/>
                  </a:cubicBezTo>
                  <a:cubicBezTo>
                    <a:pt x="184205" y="4608186"/>
                    <a:pt x="243181" y="4706710"/>
                    <a:pt x="288973" y="4745564"/>
                  </a:cubicBezTo>
                  <a:cubicBezTo>
                    <a:pt x="323665" y="4774705"/>
                    <a:pt x="332685" y="4805234"/>
                    <a:pt x="322971" y="4845476"/>
                  </a:cubicBezTo>
                  <a:cubicBezTo>
                    <a:pt x="307013" y="4912083"/>
                    <a:pt x="279954" y="4974528"/>
                    <a:pt x="252894" y="5036972"/>
                  </a:cubicBezTo>
                  <a:cubicBezTo>
                    <a:pt x="243875" y="5057093"/>
                    <a:pt x="231386" y="5071664"/>
                    <a:pt x="213346" y="5083459"/>
                  </a:cubicBezTo>
                  <a:cubicBezTo>
                    <a:pt x="155065" y="5120232"/>
                    <a:pt x="90539" y="5145210"/>
                    <a:pt x="26706" y="5171575"/>
                  </a:cubicBezTo>
                  <a:cubicBezTo>
                    <a:pt x="16993" y="5175738"/>
                    <a:pt x="5198" y="5177126"/>
                    <a:pt x="1035" y="5189615"/>
                  </a:cubicBezTo>
                  <a:cubicBezTo>
                    <a:pt x="-3128" y="5203491"/>
                    <a:pt x="5892" y="5211817"/>
                    <a:pt x="16993" y="5218755"/>
                  </a:cubicBezTo>
                  <a:cubicBezTo>
                    <a:pt x="137719" y="5220837"/>
                    <a:pt x="415944" y="5226387"/>
                    <a:pt x="425658" y="5213205"/>
                  </a:cubicBezTo>
                  <a:cubicBezTo>
                    <a:pt x="450636" y="5175738"/>
                    <a:pt x="472144" y="5138272"/>
                    <a:pt x="506142" y="5113988"/>
                  </a:cubicBezTo>
                  <a:cubicBezTo>
                    <a:pt x="539446" y="5089704"/>
                    <a:pt x="581075" y="5084847"/>
                    <a:pt x="620623" y="5077908"/>
                  </a:cubicBezTo>
                  <a:cubicBezTo>
                    <a:pt x="633112" y="5075827"/>
                    <a:pt x="633112" y="5089009"/>
                    <a:pt x="633112" y="5098029"/>
                  </a:cubicBezTo>
                  <a:cubicBezTo>
                    <a:pt x="635194" y="5125089"/>
                    <a:pt x="631725" y="5185452"/>
                    <a:pt x="634500" y="5212511"/>
                  </a:cubicBezTo>
                  <a:cubicBezTo>
                    <a:pt x="635194" y="5219449"/>
                    <a:pt x="655315" y="5222918"/>
                    <a:pt x="678905" y="5215980"/>
                  </a:cubicBezTo>
                  <a:cubicBezTo>
                    <a:pt x="680987" y="5154923"/>
                    <a:pt x="685149" y="5120232"/>
                    <a:pt x="684456" y="5092479"/>
                  </a:cubicBezTo>
                  <a:cubicBezTo>
                    <a:pt x="683762" y="5077214"/>
                    <a:pt x="698332" y="5070970"/>
                    <a:pt x="708740" y="5061256"/>
                  </a:cubicBezTo>
                  <a:cubicBezTo>
                    <a:pt x="728167" y="5042523"/>
                    <a:pt x="725392" y="5023790"/>
                    <a:pt x="744819" y="5021708"/>
                  </a:cubicBezTo>
                  <a:cubicBezTo>
                    <a:pt x="758695" y="5020321"/>
                    <a:pt x="764246" y="5034891"/>
                    <a:pt x="761471" y="5049461"/>
                  </a:cubicBezTo>
                  <a:cubicBezTo>
                    <a:pt x="754532" y="5086234"/>
                    <a:pt x="763552" y="5136190"/>
                    <a:pt x="762164" y="5172963"/>
                  </a:cubicBezTo>
                  <a:cubicBezTo>
                    <a:pt x="760777" y="5215980"/>
                    <a:pt x="774653" y="5221531"/>
                    <a:pt x="785061" y="5221531"/>
                  </a:cubicBezTo>
                  <a:cubicBezTo>
                    <a:pt x="878728" y="5227081"/>
                    <a:pt x="934234" y="5223612"/>
                    <a:pt x="1077856" y="5213205"/>
                  </a:cubicBezTo>
                  <a:cubicBezTo>
                    <a:pt x="1096590" y="5218062"/>
                    <a:pt x="1229111" y="5041829"/>
                    <a:pt x="1209684" y="4932898"/>
                  </a:cubicBezTo>
                  <a:cubicBezTo>
                    <a:pt x="1197195" y="4862127"/>
                    <a:pt x="1235355" y="4776787"/>
                    <a:pt x="1237437" y="4703935"/>
                  </a:cubicBezTo>
                  <a:cubicBezTo>
                    <a:pt x="1240212" y="4603330"/>
                    <a:pt x="1238825" y="4518682"/>
                    <a:pt x="1243681" y="4418077"/>
                  </a:cubicBezTo>
                  <a:cubicBezTo>
                    <a:pt x="1252701" y="4221724"/>
                    <a:pt x="1240906" y="4026758"/>
                    <a:pt x="1201358" y="3833874"/>
                  </a:cubicBezTo>
                  <a:cubicBezTo>
                    <a:pt x="1186787" y="3762409"/>
                    <a:pt x="1181237" y="3689557"/>
                    <a:pt x="1185400" y="3616012"/>
                  </a:cubicBezTo>
                  <a:cubicBezTo>
                    <a:pt x="1189563" y="3532752"/>
                    <a:pt x="1202746" y="3451574"/>
                    <a:pt x="1215928" y="3369703"/>
                  </a:cubicBezTo>
                  <a:cubicBezTo>
                    <a:pt x="1240212" y="3222611"/>
                    <a:pt x="1266578" y="3075519"/>
                    <a:pt x="1295718" y="2929122"/>
                  </a:cubicBezTo>
                  <a:cubicBezTo>
                    <a:pt x="1310983" y="2852800"/>
                    <a:pt x="1319309" y="2775092"/>
                    <a:pt x="1319309" y="2696689"/>
                  </a:cubicBezTo>
                  <a:cubicBezTo>
                    <a:pt x="1319309" y="2598165"/>
                    <a:pt x="1280454" y="2512824"/>
                    <a:pt x="1222867" y="2435116"/>
                  </a:cubicBezTo>
                  <a:cubicBezTo>
                    <a:pt x="1215928" y="2426096"/>
                    <a:pt x="1208990" y="2416382"/>
                    <a:pt x="1202052" y="2407362"/>
                  </a:cubicBezTo>
                  <a:cubicBezTo>
                    <a:pt x="1217316" y="2417770"/>
                    <a:pt x="1226336" y="2412219"/>
                    <a:pt x="1236049" y="2401812"/>
                  </a:cubicBezTo>
                  <a:cubicBezTo>
                    <a:pt x="1242988" y="2394874"/>
                    <a:pt x="1250620" y="2388629"/>
                    <a:pt x="1258946" y="2382385"/>
                  </a:cubicBezTo>
                  <a:cubicBezTo>
                    <a:pt x="1407425" y="2270678"/>
                    <a:pt x="1561455" y="2166604"/>
                    <a:pt x="1712015" y="2057673"/>
                  </a:cubicBezTo>
                  <a:cubicBezTo>
                    <a:pt x="1759196" y="2023675"/>
                    <a:pt x="1809845" y="1994534"/>
                    <a:pt x="1850087" y="1952211"/>
                  </a:cubicBezTo>
                  <a:cubicBezTo>
                    <a:pt x="1903512" y="1895317"/>
                    <a:pt x="1922246" y="1830791"/>
                    <a:pt x="1895880" y="1755164"/>
                  </a:cubicBezTo>
                  <a:cubicBezTo>
                    <a:pt x="1879228" y="1707290"/>
                    <a:pt x="1859107" y="1660803"/>
                    <a:pt x="1829966" y="1619173"/>
                  </a:cubicBezTo>
                  <a:close/>
                  <a:moveTo>
                    <a:pt x="230692" y="2354632"/>
                  </a:moveTo>
                  <a:cubicBezTo>
                    <a:pt x="230692" y="2354632"/>
                    <a:pt x="230692" y="2354632"/>
                    <a:pt x="230692" y="2354632"/>
                  </a:cubicBezTo>
                  <a:cubicBezTo>
                    <a:pt x="230692" y="2354632"/>
                    <a:pt x="230692" y="2354632"/>
                    <a:pt x="230692" y="2354632"/>
                  </a:cubicBezTo>
                  <a:cubicBezTo>
                    <a:pt x="230692" y="2354632"/>
                    <a:pt x="230692" y="2354632"/>
                    <a:pt x="230692" y="2354632"/>
                  </a:cubicBezTo>
                  <a:close/>
                  <a:moveTo>
                    <a:pt x="270240" y="2303288"/>
                  </a:moveTo>
                  <a:cubicBezTo>
                    <a:pt x="270934" y="2303288"/>
                    <a:pt x="270934" y="2303288"/>
                    <a:pt x="271628" y="2303288"/>
                  </a:cubicBezTo>
                  <a:cubicBezTo>
                    <a:pt x="271628" y="2303288"/>
                    <a:pt x="271628" y="2303982"/>
                    <a:pt x="270934" y="2303982"/>
                  </a:cubicBezTo>
                  <a:cubicBezTo>
                    <a:pt x="270934" y="2303982"/>
                    <a:pt x="270240" y="2303982"/>
                    <a:pt x="270240" y="2303288"/>
                  </a:cubicBezTo>
                  <a:close/>
                  <a:moveTo>
                    <a:pt x="803794" y="4826049"/>
                  </a:moveTo>
                  <a:cubicBezTo>
                    <a:pt x="778816" y="4848945"/>
                    <a:pt x="769797" y="4871841"/>
                    <a:pt x="776735" y="4904451"/>
                  </a:cubicBezTo>
                  <a:cubicBezTo>
                    <a:pt x="780204" y="4920409"/>
                    <a:pt x="747594" y="4968977"/>
                    <a:pt x="747594" y="4991873"/>
                  </a:cubicBezTo>
                  <a:cubicBezTo>
                    <a:pt x="732330" y="4946775"/>
                    <a:pt x="758001" y="4873923"/>
                    <a:pt x="750369" y="4834374"/>
                  </a:cubicBezTo>
                  <a:cubicBezTo>
                    <a:pt x="702495" y="4579046"/>
                    <a:pt x="649764" y="4325798"/>
                    <a:pt x="585238" y="4073938"/>
                  </a:cubicBezTo>
                  <a:cubicBezTo>
                    <a:pt x="569974" y="4013575"/>
                    <a:pt x="550547" y="3953906"/>
                    <a:pt x="544996" y="3892155"/>
                  </a:cubicBezTo>
                  <a:cubicBezTo>
                    <a:pt x="539446" y="3824854"/>
                    <a:pt x="535283" y="3706903"/>
                    <a:pt x="565117" y="3647234"/>
                  </a:cubicBezTo>
                  <a:cubicBezTo>
                    <a:pt x="617848" y="3543854"/>
                    <a:pt x="631031" y="3468226"/>
                    <a:pt x="653233" y="3355826"/>
                  </a:cubicBezTo>
                  <a:cubicBezTo>
                    <a:pt x="655315" y="3345419"/>
                    <a:pt x="683068" y="3115761"/>
                    <a:pt x="685843" y="3104660"/>
                  </a:cubicBezTo>
                  <a:cubicBezTo>
                    <a:pt x="704577" y="3183063"/>
                    <a:pt x="731636" y="3495286"/>
                    <a:pt x="738574" y="3575770"/>
                  </a:cubicBezTo>
                  <a:cubicBezTo>
                    <a:pt x="750369" y="3717310"/>
                    <a:pt x="763552" y="3858158"/>
                    <a:pt x="776735" y="3999005"/>
                  </a:cubicBezTo>
                  <a:cubicBezTo>
                    <a:pt x="786448" y="4103773"/>
                    <a:pt x="794081" y="4208541"/>
                    <a:pt x="807957" y="4313309"/>
                  </a:cubicBezTo>
                  <a:cubicBezTo>
                    <a:pt x="822528" y="4424322"/>
                    <a:pt x="839179" y="4534641"/>
                    <a:pt x="859994" y="4644266"/>
                  </a:cubicBezTo>
                  <a:cubicBezTo>
                    <a:pt x="873871" y="4717118"/>
                    <a:pt x="856525" y="4778174"/>
                    <a:pt x="803794" y="4826049"/>
                  </a:cubicBezTo>
                  <a:close/>
                  <a:moveTo>
                    <a:pt x="1515662" y="1842586"/>
                  </a:moveTo>
                  <a:cubicBezTo>
                    <a:pt x="1413669" y="1896705"/>
                    <a:pt x="1312370" y="1950130"/>
                    <a:pt x="1210378" y="2003554"/>
                  </a:cubicBezTo>
                  <a:cubicBezTo>
                    <a:pt x="1163197" y="2028532"/>
                    <a:pt x="1115323" y="2053510"/>
                    <a:pt x="1063286" y="2081263"/>
                  </a:cubicBezTo>
                  <a:cubicBezTo>
                    <a:pt x="1070224" y="2021594"/>
                    <a:pt x="1090345" y="1972332"/>
                    <a:pt x="1111854" y="1924458"/>
                  </a:cubicBezTo>
                  <a:cubicBezTo>
                    <a:pt x="1171523" y="1791937"/>
                    <a:pt x="1249232" y="1669823"/>
                    <a:pt x="1327635" y="1547709"/>
                  </a:cubicBezTo>
                  <a:cubicBezTo>
                    <a:pt x="1335961" y="1534526"/>
                    <a:pt x="1340124" y="1536608"/>
                    <a:pt x="1347756" y="1548403"/>
                  </a:cubicBezTo>
                  <a:cubicBezTo>
                    <a:pt x="1406731" y="1637213"/>
                    <a:pt x="1465706" y="1726023"/>
                    <a:pt x="1526763" y="1814139"/>
                  </a:cubicBezTo>
                  <a:cubicBezTo>
                    <a:pt x="1539252" y="1832873"/>
                    <a:pt x="1526763" y="1836342"/>
                    <a:pt x="1515662" y="1842586"/>
                  </a:cubicBezTo>
                  <a:close/>
                </a:path>
              </a:pathLst>
            </a:custGeom>
            <a:solidFill>
              <a:srgbClr val="000000"/>
            </a:solidFill>
            <a:ln w="692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C9F55DD-EF3E-47C6-B9E3-2107677B4801}"/>
                </a:ext>
              </a:extLst>
            </p:cNvPr>
            <p:cNvSpPr/>
            <p:nvPr/>
          </p:nvSpPr>
          <p:spPr>
            <a:xfrm>
              <a:off x="7695937" y="1812094"/>
              <a:ext cx="846471" cy="1068496"/>
            </a:xfrm>
            <a:custGeom>
              <a:avLst/>
              <a:gdLst>
                <a:gd name="connsiteX0" fmla="*/ 849357 w 846470"/>
                <a:gd name="connsiteY0" fmla="*/ 915631 h 1068495"/>
                <a:gd name="connsiteX1" fmla="*/ 845888 w 846470"/>
                <a:gd name="connsiteY1" fmla="*/ 946854 h 1068495"/>
                <a:gd name="connsiteX2" fmla="*/ 827154 w 846470"/>
                <a:gd name="connsiteY2" fmla="*/ 963505 h 1068495"/>
                <a:gd name="connsiteX3" fmla="*/ 685613 w 846470"/>
                <a:gd name="connsiteY3" fmla="*/ 927426 h 1068495"/>
                <a:gd name="connsiteX4" fmla="*/ 659942 w 846470"/>
                <a:gd name="connsiteY4" fmla="*/ 939221 h 1068495"/>
                <a:gd name="connsiteX5" fmla="*/ 625944 w 846470"/>
                <a:gd name="connsiteY5" fmla="*/ 984320 h 1068495"/>
                <a:gd name="connsiteX6" fmla="*/ 514932 w 846470"/>
                <a:gd name="connsiteY6" fmla="*/ 1075212 h 1068495"/>
                <a:gd name="connsiteX7" fmla="*/ 517707 w 846470"/>
                <a:gd name="connsiteY7" fmla="*/ 1044683 h 1068495"/>
                <a:gd name="connsiteX8" fmla="*/ 541991 w 846470"/>
                <a:gd name="connsiteY8" fmla="*/ 878858 h 1068495"/>
                <a:gd name="connsiteX9" fmla="*/ 464282 w 846470"/>
                <a:gd name="connsiteY9" fmla="*/ 1029419 h 1068495"/>
                <a:gd name="connsiteX10" fmla="*/ 458732 w 846470"/>
                <a:gd name="connsiteY10" fmla="*/ 1040520 h 1068495"/>
                <a:gd name="connsiteX11" fmla="*/ 444161 w 846470"/>
                <a:gd name="connsiteY11" fmla="*/ 1055785 h 1068495"/>
                <a:gd name="connsiteX12" fmla="*/ 432366 w 846470"/>
                <a:gd name="connsiteY12" fmla="*/ 1036357 h 1068495"/>
                <a:gd name="connsiteX13" fmla="*/ 406001 w 846470"/>
                <a:gd name="connsiteY13" fmla="*/ 894817 h 1068495"/>
                <a:gd name="connsiteX14" fmla="*/ 361596 w 846470"/>
                <a:gd name="connsiteY14" fmla="*/ 714421 h 1068495"/>
                <a:gd name="connsiteX15" fmla="*/ 278336 w 846470"/>
                <a:gd name="connsiteY15" fmla="*/ 496559 h 1068495"/>
                <a:gd name="connsiteX16" fmla="*/ 90309 w 846470"/>
                <a:gd name="connsiteY16" fmla="*/ 271065 h 1068495"/>
                <a:gd name="connsiteX17" fmla="*/ 70882 w 846470"/>
                <a:gd name="connsiteY17" fmla="*/ 253025 h 1068495"/>
                <a:gd name="connsiteX18" fmla="*/ 8437 w 846470"/>
                <a:gd name="connsiteY18" fmla="*/ 210008 h 1068495"/>
                <a:gd name="connsiteX19" fmla="*/ 20232 w 846470"/>
                <a:gd name="connsiteY19" fmla="*/ 149645 h 1068495"/>
                <a:gd name="connsiteX20" fmla="*/ 376166 w 846470"/>
                <a:gd name="connsiteY20" fmla="*/ 1165 h 1068495"/>
                <a:gd name="connsiteX21" fmla="*/ 549623 w 846470"/>
                <a:gd name="connsiteY21" fmla="*/ 60141 h 1068495"/>
                <a:gd name="connsiteX22" fmla="*/ 659248 w 846470"/>
                <a:gd name="connsiteY22" fmla="*/ 230129 h 1068495"/>
                <a:gd name="connsiteX23" fmla="*/ 781362 w 846470"/>
                <a:gd name="connsiteY23" fmla="*/ 633243 h 1068495"/>
                <a:gd name="connsiteX24" fmla="*/ 834787 w 846470"/>
                <a:gd name="connsiteY24" fmla="*/ 895510 h 1068495"/>
                <a:gd name="connsiteX25" fmla="*/ 849357 w 846470"/>
                <a:gd name="connsiteY25" fmla="*/ 915631 h 10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470" h="1068495">
                  <a:moveTo>
                    <a:pt x="849357" y="915631"/>
                  </a:moveTo>
                  <a:cubicBezTo>
                    <a:pt x="829930" y="923264"/>
                    <a:pt x="843806" y="937834"/>
                    <a:pt x="845888" y="946854"/>
                  </a:cubicBezTo>
                  <a:cubicBezTo>
                    <a:pt x="850051" y="966975"/>
                    <a:pt x="844500" y="968362"/>
                    <a:pt x="827154" y="963505"/>
                  </a:cubicBezTo>
                  <a:cubicBezTo>
                    <a:pt x="779974" y="951017"/>
                    <a:pt x="732794" y="939221"/>
                    <a:pt x="685613" y="927426"/>
                  </a:cubicBezTo>
                  <a:cubicBezTo>
                    <a:pt x="673818" y="924651"/>
                    <a:pt x="664105" y="923264"/>
                    <a:pt x="659942" y="939221"/>
                  </a:cubicBezTo>
                  <a:cubicBezTo>
                    <a:pt x="655085" y="958649"/>
                    <a:pt x="639821" y="971832"/>
                    <a:pt x="625944" y="984320"/>
                  </a:cubicBezTo>
                  <a:cubicBezTo>
                    <a:pt x="590559" y="1016236"/>
                    <a:pt x="555868" y="1050234"/>
                    <a:pt x="514932" y="1075212"/>
                  </a:cubicBezTo>
                  <a:cubicBezTo>
                    <a:pt x="507300" y="1064111"/>
                    <a:pt x="514238" y="1054397"/>
                    <a:pt x="517707" y="1044683"/>
                  </a:cubicBezTo>
                  <a:cubicBezTo>
                    <a:pt x="537828" y="991259"/>
                    <a:pt x="549623" y="937140"/>
                    <a:pt x="541991" y="878858"/>
                  </a:cubicBezTo>
                  <a:cubicBezTo>
                    <a:pt x="516319" y="929508"/>
                    <a:pt x="491342" y="980157"/>
                    <a:pt x="464282" y="1029419"/>
                  </a:cubicBezTo>
                  <a:cubicBezTo>
                    <a:pt x="462201" y="1032888"/>
                    <a:pt x="460813" y="1037051"/>
                    <a:pt x="458732" y="1040520"/>
                  </a:cubicBezTo>
                  <a:cubicBezTo>
                    <a:pt x="454569" y="1046765"/>
                    <a:pt x="451793" y="1056479"/>
                    <a:pt x="444161" y="1055785"/>
                  </a:cubicBezTo>
                  <a:cubicBezTo>
                    <a:pt x="434448" y="1054397"/>
                    <a:pt x="433754" y="1043990"/>
                    <a:pt x="432366" y="1036357"/>
                  </a:cubicBezTo>
                  <a:cubicBezTo>
                    <a:pt x="424734" y="989177"/>
                    <a:pt x="418490" y="941303"/>
                    <a:pt x="406001" y="894817"/>
                  </a:cubicBezTo>
                  <a:cubicBezTo>
                    <a:pt x="400450" y="832372"/>
                    <a:pt x="381717" y="773397"/>
                    <a:pt x="361596" y="714421"/>
                  </a:cubicBezTo>
                  <a:cubicBezTo>
                    <a:pt x="335924" y="640875"/>
                    <a:pt x="308865" y="568023"/>
                    <a:pt x="278336" y="496559"/>
                  </a:cubicBezTo>
                  <a:cubicBezTo>
                    <a:pt x="237400" y="400811"/>
                    <a:pt x="172180" y="329346"/>
                    <a:pt x="90309" y="271065"/>
                  </a:cubicBezTo>
                  <a:cubicBezTo>
                    <a:pt x="83370" y="266208"/>
                    <a:pt x="73657" y="263433"/>
                    <a:pt x="70882" y="253025"/>
                  </a:cubicBezTo>
                  <a:cubicBezTo>
                    <a:pt x="39659" y="253719"/>
                    <a:pt x="23007" y="234292"/>
                    <a:pt x="8437" y="210008"/>
                  </a:cubicBezTo>
                  <a:cubicBezTo>
                    <a:pt x="-5440" y="185724"/>
                    <a:pt x="-2664" y="165603"/>
                    <a:pt x="20232" y="149645"/>
                  </a:cubicBezTo>
                  <a:cubicBezTo>
                    <a:pt x="129163" y="76099"/>
                    <a:pt x="242951" y="13654"/>
                    <a:pt x="376166" y="1165"/>
                  </a:cubicBezTo>
                  <a:cubicBezTo>
                    <a:pt x="441386" y="-5079"/>
                    <a:pt x="500361" y="13654"/>
                    <a:pt x="549623" y="60141"/>
                  </a:cubicBezTo>
                  <a:cubicBezTo>
                    <a:pt x="600273" y="108015"/>
                    <a:pt x="632189" y="167684"/>
                    <a:pt x="659248" y="230129"/>
                  </a:cubicBezTo>
                  <a:cubicBezTo>
                    <a:pt x="716142" y="359181"/>
                    <a:pt x="749446" y="495865"/>
                    <a:pt x="781362" y="633243"/>
                  </a:cubicBezTo>
                  <a:cubicBezTo>
                    <a:pt x="801483" y="719972"/>
                    <a:pt x="820216" y="807394"/>
                    <a:pt x="834787" y="895510"/>
                  </a:cubicBezTo>
                  <a:cubicBezTo>
                    <a:pt x="836174" y="905918"/>
                    <a:pt x="843806" y="909387"/>
                    <a:pt x="849357" y="915631"/>
                  </a:cubicBezTo>
                  <a:close/>
                </a:path>
              </a:pathLst>
            </a:custGeom>
            <a:solidFill>
              <a:srgbClr val="663515"/>
            </a:solidFill>
            <a:ln w="692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2F82C48-F824-4446-A03C-1D8761D55DEC}"/>
                </a:ext>
              </a:extLst>
            </p:cNvPr>
            <p:cNvSpPr/>
            <p:nvPr/>
          </p:nvSpPr>
          <p:spPr>
            <a:xfrm>
              <a:off x="7682420" y="2663893"/>
              <a:ext cx="562001" cy="881162"/>
            </a:xfrm>
            <a:custGeom>
              <a:avLst/>
              <a:gdLst>
                <a:gd name="connsiteX0" fmla="*/ 424374 w 562000"/>
                <a:gd name="connsiteY0" fmla="*/ 38854 h 881162"/>
                <a:gd name="connsiteX1" fmla="*/ 454903 w 562000"/>
                <a:gd name="connsiteY1" fmla="*/ 205373 h 881162"/>
                <a:gd name="connsiteX2" fmla="*/ 561752 w 562000"/>
                <a:gd name="connsiteY2" fmla="*/ 0 h 881162"/>
                <a:gd name="connsiteX3" fmla="*/ 536775 w 562000"/>
                <a:gd name="connsiteY3" fmla="*/ 194966 h 881162"/>
                <a:gd name="connsiteX4" fmla="*/ 527755 w 562000"/>
                <a:gd name="connsiteY4" fmla="*/ 222719 h 881162"/>
                <a:gd name="connsiteX5" fmla="*/ 469473 w 562000"/>
                <a:gd name="connsiteY5" fmla="*/ 308754 h 881162"/>
                <a:gd name="connsiteX6" fmla="*/ 334870 w 562000"/>
                <a:gd name="connsiteY6" fmla="*/ 543268 h 881162"/>
                <a:gd name="connsiteX7" fmla="*/ 205125 w 562000"/>
                <a:gd name="connsiteY7" fmla="*/ 786801 h 881162"/>
                <a:gd name="connsiteX8" fmla="*/ 142680 w 562000"/>
                <a:gd name="connsiteY8" fmla="*/ 881856 h 881162"/>
                <a:gd name="connsiteX9" fmla="*/ 126722 w 562000"/>
                <a:gd name="connsiteY9" fmla="*/ 879774 h 881162"/>
                <a:gd name="connsiteX10" fmla="*/ 7383 w 562000"/>
                <a:gd name="connsiteY10" fmla="*/ 615426 h 881162"/>
                <a:gd name="connsiteX11" fmla="*/ 42075 w 562000"/>
                <a:gd name="connsiteY11" fmla="*/ 430867 h 881162"/>
                <a:gd name="connsiteX12" fmla="*/ 114927 w 562000"/>
                <a:gd name="connsiteY12" fmla="*/ 299040 h 881162"/>
                <a:gd name="connsiteX13" fmla="*/ 123947 w 562000"/>
                <a:gd name="connsiteY13" fmla="*/ 104074 h 881162"/>
                <a:gd name="connsiteX14" fmla="*/ 135742 w 562000"/>
                <a:gd name="connsiteY14" fmla="*/ 63138 h 881162"/>
                <a:gd name="connsiteX15" fmla="*/ 212757 w 562000"/>
                <a:gd name="connsiteY15" fmla="*/ 9714 h 881162"/>
                <a:gd name="connsiteX16" fmla="*/ 212063 w 562000"/>
                <a:gd name="connsiteY16" fmla="*/ 115175 h 881162"/>
                <a:gd name="connsiteX17" fmla="*/ 173208 w 562000"/>
                <a:gd name="connsiteY17" fmla="*/ 202598 h 881162"/>
                <a:gd name="connsiteX18" fmla="*/ 260631 w 562000"/>
                <a:gd name="connsiteY18" fmla="*/ 158193 h 881162"/>
                <a:gd name="connsiteX19" fmla="*/ 286302 w 562000"/>
                <a:gd name="connsiteY19" fmla="*/ 149867 h 881162"/>
                <a:gd name="connsiteX20" fmla="*/ 295322 w 562000"/>
                <a:gd name="connsiteY20" fmla="*/ 178314 h 881162"/>
                <a:gd name="connsiteX21" fmla="*/ 282139 w 562000"/>
                <a:gd name="connsiteY21" fmla="*/ 297652 h 881162"/>
                <a:gd name="connsiteX22" fmla="*/ 338340 w 562000"/>
                <a:gd name="connsiteY22" fmla="*/ 104074 h 881162"/>
                <a:gd name="connsiteX23" fmla="*/ 424374 w 562000"/>
                <a:gd name="connsiteY23" fmla="*/ 38854 h 88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000" h="881162">
                  <a:moveTo>
                    <a:pt x="424374" y="38854"/>
                  </a:moveTo>
                  <a:cubicBezTo>
                    <a:pt x="440332" y="91585"/>
                    <a:pt x="445189" y="146398"/>
                    <a:pt x="454903" y="205373"/>
                  </a:cubicBezTo>
                  <a:cubicBezTo>
                    <a:pt x="490982" y="136684"/>
                    <a:pt x="524979" y="71464"/>
                    <a:pt x="561752" y="0"/>
                  </a:cubicBezTo>
                  <a:cubicBezTo>
                    <a:pt x="569384" y="71464"/>
                    <a:pt x="561752" y="133909"/>
                    <a:pt x="536775" y="194966"/>
                  </a:cubicBezTo>
                  <a:cubicBezTo>
                    <a:pt x="533305" y="203986"/>
                    <a:pt x="527061" y="212311"/>
                    <a:pt x="527755" y="222719"/>
                  </a:cubicBezTo>
                  <a:cubicBezTo>
                    <a:pt x="503471" y="247697"/>
                    <a:pt x="484044" y="277531"/>
                    <a:pt x="469473" y="308754"/>
                  </a:cubicBezTo>
                  <a:cubicBezTo>
                    <a:pt x="431313" y="390625"/>
                    <a:pt x="388295" y="470416"/>
                    <a:pt x="334870" y="543268"/>
                  </a:cubicBezTo>
                  <a:cubicBezTo>
                    <a:pt x="280058" y="618201"/>
                    <a:pt x="243285" y="702154"/>
                    <a:pt x="205125" y="786801"/>
                  </a:cubicBezTo>
                  <a:cubicBezTo>
                    <a:pt x="189166" y="822187"/>
                    <a:pt x="162801" y="849940"/>
                    <a:pt x="142680" y="881856"/>
                  </a:cubicBezTo>
                  <a:cubicBezTo>
                    <a:pt x="135742" y="892263"/>
                    <a:pt x="131579" y="888100"/>
                    <a:pt x="126722" y="879774"/>
                  </a:cubicBezTo>
                  <a:cubicBezTo>
                    <a:pt x="77460" y="795821"/>
                    <a:pt x="31667" y="710480"/>
                    <a:pt x="7383" y="615426"/>
                  </a:cubicBezTo>
                  <a:cubicBezTo>
                    <a:pt x="-9962" y="548818"/>
                    <a:pt x="3914" y="487761"/>
                    <a:pt x="42075" y="430867"/>
                  </a:cubicBezTo>
                  <a:cubicBezTo>
                    <a:pt x="69828" y="389238"/>
                    <a:pt x="101050" y="348996"/>
                    <a:pt x="114927" y="299040"/>
                  </a:cubicBezTo>
                  <a:cubicBezTo>
                    <a:pt x="132966" y="234514"/>
                    <a:pt x="128803" y="169294"/>
                    <a:pt x="123947" y="104074"/>
                  </a:cubicBezTo>
                  <a:cubicBezTo>
                    <a:pt x="122559" y="88116"/>
                    <a:pt x="123947" y="74240"/>
                    <a:pt x="135742" y="63138"/>
                  </a:cubicBezTo>
                  <a:cubicBezTo>
                    <a:pt x="157250" y="39548"/>
                    <a:pt x="178065" y="13877"/>
                    <a:pt x="212757" y="9714"/>
                  </a:cubicBezTo>
                  <a:cubicBezTo>
                    <a:pt x="228021" y="45099"/>
                    <a:pt x="222470" y="80484"/>
                    <a:pt x="212063" y="115175"/>
                  </a:cubicBezTo>
                  <a:cubicBezTo>
                    <a:pt x="203043" y="144316"/>
                    <a:pt x="191248" y="172763"/>
                    <a:pt x="173208" y="202598"/>
                  </a:cubicBezTo>
                  <a:cubicBezTo>
                    <a:pt x="204431" y="185946"/>
                    <a:pt x="232878" y="172763"/>
                    <a:pt x="260631" y="158193"/>
                  </a:cubicBezTo>
                  <a:cubicBezTo>
                    <a:pt x="268263" y="154030"/>
                    <a:pt x="275895" y="148479"/>
                    <a:pt x="286302" y="149867"/>
                  </a:cubicBezTo>
                  <a:cubicBezTo>
                    <a:pt x="302954" y="154724"/>
                    <a:pt x="298098" y="167213"/>
                    <a:pt x="295322" y="178314"/>
                  </a:cubicBezTo>
                  <a:cubicBezTo>
                    <a:pt x="286302" y="217862"/>
                    <a:pt x="275895" y="256717"/>
                    <a:pt x="282139" y="297652"/>
                  </a:cubicBezTo>
                  <a:cubicBezTo>
                    <a:pt x="307811" y="235208"/>
                    <a:pt x="330707" y="172069"/>
                    <a:pt x="338340" y="104074"/>
                  </a:cubicBezTo>
                  <a:cubicBezTo>
                    <a:pt x="344584" y="49262"/>
                    <a:pt x="370256" y="31222"/>
                    <a:pt x="424374" y="38854"/>
                  </a:cubicBezTo>
                  <a:close/>
                </a:path>
              </a:pathLst>
            </a:custGeom>
            <a:solidFill>
              <a:srgbClr val="FEFEFE"/>
            </a:solidFill>
            <a:ln w="692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50E8076-B5AA-4C51-91F3-1B2258C4BA66}"/>
                </a:ext>
              </a:extLst>
            </p:cNvPr>
            <p:cNvSpPr/>
            <p:nvPr/>
          </p:nvSpPr>
          <p:spPr>
            <a:xfrm>
              <a:off x="7715120" y="2065119"/>
              <a:ext cx="388544" cy="915854"/>
            </a:xfrm>
            <a:custGeom>
              <a:avLst/>
              <a:gdLst>
                <a:gd name="connsiteX0" fmla="*/ 391674 w 388543"/>
                <a:gd name="connsiteY0" fmla="*/ 637628 h 915853"/>
                <a:gd name="connsiteX1" fmla="*/ 336862 w 388543"/>
                <a:gd name="connsiteY1" fmla="*/ 650811 h 915853"/>
                <a:gd name="connsiteX2" fmla="*/ 319516 w 388543"/>
                <a:gd name="connsiteY2" fmla="*/ 670932 h 915853"/>
                <a:gd name="connsiteX3" fmla="*/ 303558 w 388543"/>
                <a:gd name="connsiteY3" fmla="*/ 755579 h 915853"/>
                <a:gd name="connsiteX4" fmla="*/ 257072 w 388543"/>
                <a:gd name="connsiteY4" fmla="*/ 895733 h 915853"/>
                <a:gd name="connsiteX5" fmla="*/ 244583 w 388543"/>
                <a:gd name="connsiteY5" fmla="*/ 915854 h 915853"/>
                <a:gd name="connsiteX6" fmla="*/ 245277 w 388543"/>
                <a:gd name="connsiteY6" fmla="*/ 824268 h 915853"/>
                <a:gd name="connsiteX7" fmla="*/ 259153 w 388543"/>
                <a:gd name="connsiteY7" fmla="*/ 766680 h 915853"/>
                <a:gd name="connsiteX8" fmla="*/ 251521 w 388543"/>
                <a:gd name="connsiteY8" fmla="*/ 752110 h 915853"/>
                <a:gd name="connsiteX9" fmla="*/ 276499 w 388543"/>
                <a:gd name="connsiteY9" fmla="*/ 665381 h 915853"/>
                <a:gd name="connsiteX10" fmla="*/ 258459 w 388543"/>
                <a:gd name="connsiteY10" fmla="*/ 539799 h 915853"/>
                <a:gd name="connsiteX11" fmla="*/ 193933 w 388543"/>
                <a:gd name="connsiteY11" fmla="*/ 510658 h 915853"/>
                <a:gd name="connsiteX12" fmla="*/ 170343 w 388543"/>
                <a:gd name="connsiteY12" fmla="*/ 509270 h 915853"/>
                <a:gd name="connsiteX13" fmla="*/ 93328 w 388543"/>
                <a:gd name="connsiteY13" fmla="*/ 457233 h 915853"/>
                <a:gd name="connsiteX14" fmla="*/ 56555 w 388543"/>
                <a:gd name="connsiteY14" fmla="*/ 330956 h 915853"/>
                <a:gd name="connsiteX15" fmla="*/ 28108 w 388543"/>
                <a:gd name="connsiteY15" fmla="*/ 299734 h 915853"/>
                <a:gd name="connsiteX16" fmla="*/ 5906 w 388543"/>
                <a:gd name="connsiteY16" fmla="*/ 262267 h 915853"/>
                <a:gd name="connsiteX17" fmla="*/ 19089 w 388543"/>
                <a:gd name="connsiteY17" fmla="*/ 224800 h 915853"/>
                <a:gd name="connsiteX18" fmla="*/ 13538 w 388543"/>
                <a:gd name="connsiteY18" fmla="*/ 154724 h 915853"/>
                <a:gd name="connsiteX19" fmla="*/ 3131 w 388543"/>
                <a:gd name="connsiteY19" fmla="*/ 58282 h 915853"/>
                <a:gd name="connsiteX20" fmla="*/ 6600 w 388543"/>
                <a:gd name="connsiteY20" fmla="*/ 38854 h 915853"/>
                <a:gd name="connsiteX21" fmla="*/ 51005 w 388543"/>
                <a:gd name="connsiteY21" fmla="*/ 0 h 915853"/>
                <a:gd name="connsiteX22" fmla="*/ 244583 w 388543"/>
                <a:gd name="connsiteY22" fmla="*/ 204679 h 915853"/>
                <a:gd name="connsiteX23" fmla="*/ 388205 w 388543"/>
                <a:gd name="connsiteY23" fmla="*/ 614038 h 915853"/>
                <a:gd name="connsiteX24" fmla="*/ 391674 w 388543"/>
                <a:gd name="connsiteY24" fmla="*/ 637628 h 91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543" h="915853">
                  <a:moveTo>
                    <a:pt x="391674" y="637628"/>
                  </a:moveTo>
                  <a:cubicBezTo>
                    <a:pt x="374329" y="646648"/>
                    <a:pt x="354901" y="643179"/>
                    <a:pt x="336862" y="650811"/>
                  </a:cubicBezTo>
                  <a:cubicBezTo>
                    <a:pt x="325761" y="655668"/>
                    <a:pt x="321598" y="659831"/>
                    <a:pt x="319516" y="670932"/>
                  </a:cubicBezTo>
                  <a:cubicBezTo>
                    <a:pt x="314659" y="699379"/>
                    <a:pt x="307721" y="727132"/>
                    <a:pt x="303558" y="755579"/>
                  </a:cubicBezTo>
                  <a:cubicBezTo>
                    <a:pt x="296620" y="804841"/>
                    <a:pt x="274417" y="849246"/>
                    <a:pt x="257072" y="895733"/>
                  </a:cubicBezTo>
                  <a:cubicBezTo>
                    <a:pt x="254990" y="900589"/>
                    <a:pt x="251521" y="904752"/>
                    <a:pt x="244583" y="915854"/>
                  </a:cubicBezTo>
                  <a:cubicBezTo>
                    <a:pt x="241114" y="880468"/>
                    <a:pt x="238338" y="852021"/>
                    <a:pt x="245277" y="824268"/>
                  </a:cubicBezTo>
                  <a:cubicBezTo>
                    <a:pt x="250133" y="804841"/>
                    <a:pt x="250133" y="784720"/>
                    <a:pt x="259153" y="766680"/>
                  </a:cubicBezTo>
                  <a:cubicBezTo>
                    <a:pt x="262622" y="759742"/>
                    <a:pt x="260541" y="753498"/>
                    <a:pt x="251521" y="752110"/>
                  </a:cubicBezTo>
                  <a:cubicBezTo>
                    <a:pt x="265398" y="725051"/>
                    <a:pt x="272336" y="695216"/>
                    <a:pt x="276499" y="665381"/>
                  </a:cubicBezTo>
                  <a:cubicBezTo>
                    <a:pt x="282743" y="621670"/>
                    <a:pt x="277887" y="579347"/>
                    <a:pt x="258459" y="539799"/>
                  </a:cubicBezTo>
                  <a:cubicBezTo>
                    <a:pt x="242501" y="508576"/>
                    <a:pt x="228625" y="503026"/>
                    <a:pt x="193933" y="510658"/>
                  </a:cubicBezTo>
                  <a:cubicBezTo>
                    <a:pt x="185607" y="512739"/>
                    <a:pt x="177975" y="515515"/>
                    <a:pt x="170343" y="509270"/>
                  </a:cubicBezTo>
                  <a:cubicBezTo>
                    <a:pt x="123163" y="509964"/>
                    <a:pt x="110674" y="501638"/>
                    <a:pt x="93328" y="457233"/>
                  </a:cubicBezTo>
                  <a:cubicBezTo>
                    <a:pt x="78064" y="416297"/>
                    <a:pt x="66269" y="373974"/>
                    <a:pt x="56555" y="330956"/>
                  </a:cubicBezTo>
                  <a:cubicBezTo>
                    <a:pt x="53086" y="313610"/>
                    <a:pt x="46842" y="303203"/>
                    <a:pt x="28108" y="299734"/>
                  </a:cubicBezTo>
                  <a:cubicBezTo>
                    <a:pt x="7293" y="296265"/>
                    <a:pt x="-2420" y="284470"/>
                    <a:pt x="5906" y="262267"/>
                  </a:cubicBezTo>
                  <a:cubicBezTo>
                    <a:pt x="10763" y="249778"/>
                    <a:pt x="14232" y="237289"/>
                    <a:pt x="19089" y="224800"/>
                  </a:cubicBezTo>
                  <a:cubicBezTo>
                    <a:pt x="29496" y="200516"/>
                    <a:pt x="33659" y="180395"/>
                    <a:pt x="13538" y="154724"/>
                  </a:cubicBezTo>
                  <a:cubicBezTo>
                    <a:pt x="-7277" y="127664"/>
                    <a:pt x="1743" y="90892"/>
                    <a:pt x="3131" y="58282"/>
                  </a:cubicBezTo>
                  <a:cubicBezTo>
                    <a:pt x="3131" y="52037"/>
                    <a:pt x="5212" y="45099"/>
                    <a:pt x="6600" y="38854"/>
                  </a:cubicBezTo>
                  <a:cubicBezTo>
                    <a:pt x="11456" y="5551"/>
                    <a:pt x="17701" y="0"/>
                    <a:pt x="51005" y="0"/>
                  </a:cubicBezTo>
                  <a:cubicBezTo>
                    <a:pt x="134958" y="49262"/>
                    <a:pt x="203647" y="115869"/>
                    <a:pt x="244583" y="204679"/>
                  </a:cubicBezTo>
                  <a:cubicBezTo>
                    <a:pt x="306333" y="335813"/>
                    <a:pt x="358371" y="471110"/>
                    <a:pt x="388205" y="614038"/>
                  </a:cubicBezTo>
                  <a:cubicBezTo>
                    <a:pt x="390981" y="621670"/>
                    <a:pt x="390981" y="629996"/>
                    <a:pt x="391674" y="637628"/>
                  </a:cubicBezTo>
                  <a:close/>
                </a:path>
              </a:pathLst>
            </a:custGeom>
            <a:solidFill>
              <a:srgbClr val="FCC791"/>
            </a:solidFill>
            <a:ln w="692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4076AC1-E6FB-4508-8AB7-991B3C51E9D3}"/>
                </a:ext>
              </a:extLst>
            </p:cNvPr>
            <p:cNvSpPr/>
            <p:nvPr/>
          </p:nvSpPr>
          <p:spPr>
            <a:xfrm>
              <a:off x="7841751" y="2565970"/>
              <a:ext cx="159581" cy="312223"/>
            </a:xfrm>
            <a:custGeom>
              <a:avLst/>
              <a:gdLst>
                <a:gd name="connsiteX0" fmla="*/ 45099 w 159580"/>
                <a:gd name="connsiteY0" fmla="*/ 8419 h 312222"/>
                <a:gd name="connsiteX1" fmla="*/ 61751 w 159580"/>
                <a:gd name="connsiteY1" fmla="*/ 4950 h 312222"/>
                <a:gd name="connsiteX2" fmla="*/ 144316 w 159580"/>
                <a:gd name="connsiteY2" fmla="*/ 45886 h 312222"/>
                <a:gd name="connsiteX3" fmla="*/ 142929 w 159580"/>
                <a:gd name="connsiteY3" fmla="*/ 234607 h 312222"/>
                <a:gd name="connsiteX4" fmla="*/ 126277 w 159580"/>
                <a:gd name="connsiteY4" fmla="*/ 251259 h 312222"/>
                <a:gd name="connsiteX5" fmla="*/ 0 w 159580"/>
                <a:gd name="connsiteY5" fmla="*/ 314398 h 312222"/>
                <a:gd name="connsiteX6" fmla="*/ 54812 w 159580"/>
                <a:gd name="connsiteY6" fmla="*/ 107637 h 312222"/>
                <a:gd name="connsiteX7" fmla="*/ 32610 w 159580"/>
                <a:gd name="connsiteY7" fmla="*/ 43805 h 312222"/>
                <a:gd name="connsiteX8" fmla="*/ 45099 w 159580"/>
                <a:gd name="connsiteY8" fmla="*/ 8419 h 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12222">
                  <a:moveTo>
                    <a:pt x="45099" y="8419"/>
                  </a:moveTo>
                  <a:cubicBezTo>
                    <a:pt x="50649" y="7032"/>
                    <a:pt x="56200" y="6338"/>
                    <a:pt x="61751" y="4950"/>
                  </a:cubicBezTo>
                  <a:cubicBezTo>
                    <a:pt x="109625" y="-6845"/>
                    <a:pt x="126277" y="787"/>
                    <a:pt x="144316" y="45886"/>
                  </a:cubicBezTo>
                  <a:cubicBezTo>
                    <a:pt x="169294" y="109024"/>
                    <a:pt x="161662" y="172163"/>
                    <a:pt x="142929" y="234607"/>
                  </a:cubicBezTo>
                  <a:cubicBezTo>
                    <a:pt x="140153" y="244321"/>
                    <a:pt x="131134" y="245015"/>
                    <a:pt x="126277" y="251259"/>
                  </a:cubicBezTo>
                  <a:cubicBezTo>
                    <a:pt x="86035" y="271380"/>
                    <a:pt x="45793" y="291501"/>
                    <a:pt x="0" y="314398"/>
                  </a:cubicBezTo>
                  <a:cubicBezTo>
                    <a:pt x="37467" y="246402"/>
                    <a:pt x="69383" y="182570"/>
                    <a:pt x="54812" y="107637"/>
                  </a:cubicBezTo>
                  <a:cubicBezTo>
                    <a:pt x="50649" y="85434"/>
                    <a:pt x="45099" y="62538"/>
                    <a:pt x="32610" y="43805"/>
                  </a:cubicBezTo>
                  <a:cubicBezTo>
                    <a:pt x="20121" y="25071"/>
                    <a:pt x="20815" y="13276"/>
                    <a:pt x="45099" y="8419"/>
                  </a:cubicBezTo>
                  <a:close/>
                </a:path>
              </a:pathLst>
            </a:custGeom>
            <a:solidFill>
              <a:srgbClr val="653515"/>
            </a:solidFill>
            <a:ln w="692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391461-817D-4B4F-A290-5461448A8735}"/>
                </a:ext>
              </a:extLst>
            </p:cNvPr>
            <p:cNvSpPr/>
            <p:nvPr/>
          </p:nvSpPr>
          <p:spPr>
            <a:xfrm>
              <a:off x="7517089" y="3909052"/>
              <a:ext cx="131827" cy="333038"/>
            </a:xfrm>
            <a:custGeom>
              <a:avLst/>
              <a:gdLst>
                <a:gd name="connsiteX0" fmla="*/ 2033 w 131827"/>
                <a:gd name="connsiteY0" fmla="*/ 250041 h 333037"/>
                <a:gd name="connsiteX1" fmla="*/ 9665 w 131827"/>
                <a:gd name="connsiteY1" fmla="*/ 189679 h 333037"/>
                <a:gd name="connsiteX2" fmla="*/ 43662 w 131827"/>
                <a:gd name="connsiteY2" fmla="*/ 110582 h 333037"/>
                <a:gd name="connsiteX3" fmla="*/ 64477 w 131827"/>
                <a:gd name="connsiteY3" fmla="*/ 96012 h 333037"/>
                <a:gd name="connsiteX4" fmla="*/ 83904 w 131827"/>
                <a:gd name="connsiteY4" fmla="*/ 64789 h 333037"/>
                <a:gd name="connsiteX5" fmla="*/ 77660 w 131827"/>
                <a:gd name="connsiteY5" fmla="*/ 30792 h 333037"/>
                <a:gd name="connsiteX6" fmla="*/ 89455 w 131827"/>
                <a:gd name="connsiteY6" fmla="*/ 3732 h 333037"/>
                <a:gd name="connsiteX7" fmla="*/ 132472 w 131827"/>
                <a:gd name="connsiteY7" fmla="*/ 7202 h 333037"/>
                <a:gd name="connsiteX8" fmla="*/ 124840 w 131827"/>
                <a:gd name="connsiteY8" fmla="*/ 63402 h 333037"/>
                <a:gd name="connsiteX9" fmla="*/ 104719 w 131827"/>
                <a:gd name="connsiteY9" fmla="*/ 73115 h 333037"/>
                <a:gd name="connsiteX10" fmla="*/ 110270 w 131827"/>
                <a:gd name="connsiteY10" fmla="*/ 121683 h 333037"/>
                <a:gd name="connsiteX11" fmla="*/ 115127 w 131827"/>
                <a:gd name="connsiteY11" fmla="*/ 137641 h 333037"/>
                <a:gd name="connsiteX12" fmla="*/ 131779 w 131827"/>
                <a:gd name="connsiteY12" fmla="*/ 177883 h 333037"/>
                <a:gd name="connsiteX13" fmla="*/ 101250 w 131827"/>
                <a:gd name="connsiteY13" fmla="*/ 204249 h 333037"/>
                <a:gd name="connsiteX14" fmla="*/ 117902 w 131827"/>
                <a:gd name="connsiteY14" fmla="*/ 269469 h 333037"/>
                <a:gd name="connsiteX15" fmla="*/ 61702 w 131827"/>
                <a:gd name="connsiteY15" fmla="*/ 254898 h 333037"/>
                <a:gd name="connsiteX16" fmla="*/ 95006 w 131827"/>
                <a:gd name="connsiteY16" fmla="*/ 318037 h 333037"/>
                <a:gd name="connsiteX17" fmla="*/ 81129 w 131827"/>
                <a:gd name="connsiteY17" fmla="*/ 336770 h 333037"/>
                <a:gd name="connsiteX18" fmla="*/ 2033 w 131827"/>
                <a:gd name="connsiteY18" fmla="*/ 250041 h 33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827" h="333037">
                  <a:moveTo>
                    <a:pt x="2033" y="250041"/>
                  </a:moveTo>
                  <a:cubicBezTo>
                    <a:pt x="-2130" y="229227"/>
                    <a:pt x="-49" y="208412"/>
                    <a:pt x="9665" y="189679"/>
                  </a:cubicBezTo>
                  <a:cubicBezTo>
                    <a:pt x="22848" y="164007"/>
                    <a:pt x="38806" y="139723"/>
                    <a:pt x="43662" y="110582"/>
                  </a:cubicBezTo>
                  <a:cubicBezTo>
                    <a:pt x="45050" y="100175"/>
                    <a:pt x="54070" y="96706"/>
                    <a:pt x="64477" y="96012"/>
                  </a:cubicBezTo>
                  <a:cubicBezTo>
                    <a:pt x="85292" y="94624"/>
                    <a:pt x="88067" y="82135"/>
                    <a:pt x="83904" y="64789"/>
                  </a:cubicBezTo>
                  <a:cubicBezTo>
                    <a:pt x="81129" y="53688"/>
                    <a:pt x="79048" y="41893"/>
                    <a:pt x="77660" y="30792"/>
                  </a:cubicBezTo>
                  <a:cubicBezTo>
                    <a:pt x="76272" y="19691"/>
                    <a:pt x="75579" y="7895"/>
                    <a:pt x="89455" y="3732"/>
                  </a:cubicBezTo>
                  <a:cubicBezTo>
                    <a:pt x="104026" y="-430"/>
                    <a:pt x="119290" y="-3206"/>
                    <a:pt x="132472" y="7202"/>
                  </a:cubicBezTo>
                  <a:cubicBezTo>
                    <a:pt x="142880" y="15528"/>
                    <a:pt x="136635" y="55770"/>
                    <a:pt x="124840" y="63402"/>
                  </a:cubicBezTo>
                  <a:cubicBezTo>
                    <a:pt x="119290" y="66871"/>
                    <a:pt x="113045" y="69646"/>
                    <a:pt x="104719" y="73115"/>
                  </a:cubicBezTo>
                  <a:cubicBezTo>
                    <a:pt x="124840" y="87686"/>
                    <a:pt x="129003" y="103644"/>
                    <a:pt x="110270" y="121683"/>
                  </a:cubicBezTo>
                  <a:cubicBezTo>
                    <a:pt x="102638" y="128621"/>
                    <a:pt x="111658" y="133478"/>
                    <a:pt x="115127" y="137641"/>
                  </a:cubicBezTo>
                  <a:cubicBezTo>
                    <a:pt x="124147" y="149436"/>
                    <a:pt x="132472" y="161925"/>
                    <a:pt x="131779" y="177883"/>
                  </a:cubicBezTo>
                  <a:cubicBezTo>
                    <a:pt x="131085" y="196617"/>
                    <a:pt x="126922" y="211187"/>
                    <a:pt x="101250" y="204249"/>
                  </a:cubicBezTo>
                  <a:cubicBezTo>
                    <a:pt x="114433" y="225757"/>
                    <a:pt x="142880" y="243797"/>
                    <a:pt x="117902" y="269469"/>
                  </a:cubicBezTo>
                  <a:cubicBezTo>
                    <a:pt x="97781" y="290284"/>
                    <a:pt x="82517" y="268775"/>
                    <a:pt x="61702" y="254898"/>
                  </a:cubicBezTo>
                  <a:cubicBezTo>
                    <a:pt x="74885" y="279182"/>
                    <a:pt x="85986" y="297916"/>
                    <a:pt x="95006" y="318037"/>
                  </a:cubicBezTo>
                  <a:cubicBezTo>
                    <a:pt x="99863" y="329138"/>
                    <a:pt x="102638" y="343015"/>
                    <a:pt x="81129" y="336770"/>
                  </a:cubicBezTo>
                  <a:cubicBezTo>
                    <a:pt x="40193" y="321506"/>
                    <a:pt x="11053" y="294447"/>
                    <a:pt x="2033" y="250041"/>
                  </a:cubicBezTo>
                  <a:close/>
                </a:path>
              </a:pathLst>
            </a:custGeom>
            <a:solidFill>
              <a:srgbClr val="FBC792"/>
            </a:solidFill>
            <a:ln w="692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AA3AA9B-8EEC-4A05-B5DA-54762FAB9BB6}"/>
                </a:ext>
              </a:extLst>
            </p:cNvPr>
            <p:cNvSpPr/>
            <p:nvPr/>
          </p:nvSpPr>
          <p:spPr>
            <a:xfrm>
              <a:off x="8031111" y="3840625"/>
              <a:ext cx="444050" cy="367729"/>
            </a:xfrm>
            <a:custGeom>
              <a:avLst/>
              <a:gdLst>
                <a:gd name="connsiteX0" fmla="*/ 161023 w 444050"/>
                <a:gd name="connsiteY0" fmla="*/ 74935 h 367729"/>
                <a:gd name="connsiteX1" fmla="*/ 82621 w 444050"/>
                <a:gd name="connsiteY1" fmla="*/ 92281 h 367729"/>
                <a:gd name="connsiteX2" fmla="*/ 49317 w 444050"/>
                <a:gd name="connsiteY2" fmla="*/ 108932 h 367729"/>
                <a:gd name="connsiteX3" fmla="*/ 18095 w 444050"/>
                <a:gd name="connsiteY3" fmla="*/ 100606 h 367729"/>
                <a:gd name="connsiteX4" fmla="*/ 20176 w 444050"/>
                <a:gd name="connsiteY4" fmla="*/ 72853 h 367729"/>
                <a:gd name="connsiteX5" fmla="*/ 156167 w 444050"/>
                <a:gd name="connsiteY5" fmla="*/ 695 h 367729"/>
                <a:gd name="connsiteX6" fmla="*/ 315053 w 444050"/>
                <a:gd name="connsiteY6" fmla="*/ 30530 h 367729"/>
                <a:gd name="connsiteX7" fmla="*/ 371253 w 444050"/>
                <a:gd name="connsiteY7" fmla="*/ 94362 h 367729"/>
                <a:gd name="connsiteX8" fmla="*/ 437861 w 444050"/>
                <a:gd name="connsiteY8" fmla="*/ 256024 h 367729"/>
                <a:gd name="connsiteX9" fmla="*/ 448962 w 444050"/>
                <a:gd name="connsiteY9" fmla="*/ 274064 h 367729"/>
                <a:gd name="connsiteX10" fmla="*/ 426760 w 444050"/>
                <a:gd name="connsiteY10" fmla="*/ 278920 h 367729"/>
                <a:gd name="connsiteX11" fmla="*/ 307421 w 444050"/>
                <a:gd name="connsiteY11" fmla="*/ 281696 h 367729"/>
                <a:gd name="connsiteX12" fmla="*/ 156860 w 444050"/>
                <a:gd name="connsiteY12" fmla="*/ 330264 h 367729"/>
                <a:gd name="connsiteX13" fmla="*/ 95804 w 444050"/>
                <a:gd name="connsiteY13" fmla="*/ 362874 h 367729"/>
                <a:gd name="connsiteX14" fmla="*/ 64581 w 444050"/>
                <a:gd name="connsiteY14" fmla="*/ 361486 h 367729"/>
                <a:gd name="connsiteX15" fmla="*/ 76376 w 444050"/>
                <a:gd name="connsiteY15" fmla="*/ 334427 h 367729"/>
                <a:gd name="connsiteX16" fmla="*/ 140902 w 444050"/>
                <a:gd name="connsiteY16" fmla="*/ 271982 h 367729"/>
                <a:gd name="connsiteX17" fmla="*/ 197796 w 444050"/>
                <a:gd name="connsiteY17" fmla="*/ 215088 h 367729"/>
                <a:gd name="connsiteX18" fmla="*/ 167962 w 444050"/>
                <a:gd name="connsiteY18" fmla="*/ 216476 h 367729"/>
                <a:gd name="connsiteX19" fmla="*/ 62500 w 444050"/>
                <a:gd name="connsiteY19" fmla="*/ 253943 h 367729"/>
                <a:gd name="connsiteX20" fmla="*/ 11850 w 444050"/>
                <a:gd name="connsiteY20" fmla="*/ 255330 h 367729"/>
                <a:gd name="connsiteX21" fmla="*/ 7687 w 444050"/>
                <a:gd name="connsiteY21" fmla="*/ 183866 h 367729"/>
                <a:gd name="connsiteX22" fmla="*/ 46542 w 444050"/>
                <a:gd name="connsiteY22" fmla="*/ 139461 h 367729"/>
                <a:gd name="connsiteX23" fmla="*/ 147147 w 444050"/>
                <a:gd name="connsiteY23" fmla="*/ 86730 h 367729"/>
                <a:gd name="connsiteX24" fmla="*/ 161023 w 444050"/>
                <a:gd name="connsiteY24" fmla="*/ 74935 h 3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050" h="367729">
                  <a:moveTo>
                    <a:pt x="161023" y="74935"/>
                  </a:moveTo>
                  <a:cubicBezTo>
                    <a:pt x="132576" y="74241"/>
                    <a:pt x="106905" y="78404"/>
                    <a:pt x="82621" y="92281"/>
                  </a:cubicBezTo>
                  <a:cubicBezTo>
                    <a:pt x="71520" y="98525"/>
                    <a:pt x="61112" y="104769"/>
                    <a:pt x="49317" y="108932"/>
                  </a:cubicBezTo>
                  <a:cubicBezTo>
                    <a:pt x="37522" y="113095"/>
                    <a:pt x="25727" y="111014"/>
                    <a:pt x="18095" y="100606"/>
                  </a:cubicBezTo>
                  <a:cubicBezTo>
                    <a:pt x="10463" y="90893"/>
                    <a:pt x="15319" y="81873"/>
                    <a:pt x="20176" y="72853"/>
                  </a:cubicBezTo>
                  <a:cubicBezTo>
                    <a:pt x="42379" y="31224"/>
                    <a:pt x="110374" y="-5549"/>
                    <a:pt x="156167" y="695"/>
                  </a:cubicBezTo>
                  <a:cubicBezTo>
                    <a:pt x="209591" y="7633"/>
                    <a:pt x="262322" y="16653"/>
                    <a:pt x="315053" y="30530"/>
                  </a:cubicBezTo>
                  <a:cubicBezTo>
                    <a:pt x="355989" y="40937"/>
                    <a:pt x="361540" y="54120"/>
                    <a:pt x="371253" y="94362"/>
                  </a:cubicBezTo>
                  <a:cubicBezTo>
                    <a:pt x="385130" y="151256"/>
                    <a:pt x="399007" y="208844"/>
                    <a:pt x="437861" y="256024"/>
                  </a:cubicBezTo>
                  <a:cubicBezTo>
                    <a:pt x="442718" y="261575"/>
                    <a:pt x="451738" y="267125"/>
                    <a:pt x="448962" y="274064"/>
                  </a:cubicBezTo>
                  <a:cubicBezTo>
                    <a:pt x="445493" y="283083"/>
                    <a:pt x="434392" y="278920"/>
                    <a:pt x="426760" y="278920"/>
                  </a:cubicBezTo>
                  <a:cubicBezTo>
                    <a:pt x="387211" y="280308"/>
                    <a:pt x="346969" y="282390"/>
                    <a:pt x="307421" y="281696"/>
                  </a:cubicBezTo>
                  <a:cubicBezTo>
                    <a:pt x="251221" y="279614"/>
                    <a:pt x="201265" y="296266"/>
                    <a:pt x="156860" y="330264"/>
                  </a:cubicBezTo>
                  <a:cubicBezTo>
                    <a:pt x="138127" y="344140"/>
                    <a:pt x="118700" y="356629"/>
                    <a:pt x="95804" y="362874"/>
                  </a:cubicBezTo>
                  <a:cubicBezTo>
                    <a:pt x="85396" y="365649"/>
                    <a:pt x="72213" y="374669"/>
                    <a:pt x="64581" y="361486"/>
                  </a:cubicBezTo>
                  <a:cubicBezTo>
                    <a:pt x="58337" y="350385"/>
                    <a:pt x="68744" y="341365"/>
                    <a:pt x="76376" y="334427"/>
                  </a:cubicBezTo>
                  <a:cubicBezTo>
                    <a:pt x="97885" y="313612"/>
                    <a:pt x="118700" y="292797"/>
                    <a:pt x="140902" y="271982"/>
                  </a:cubicBezTo>
                  <a:cubicBezTo>
                    <a:pt x="159636" y="253943"/>
                    <a:pt x="180451" y="237291"/>
                    <a:pt x="197796" y="215088"/>
                  </a:cubicBezTo>
                  <a:cubicBezTo>
                    <a:pt x="185307" y="207456"/>
                    <a:pt x="176288" y="213701"/>
                    <a:pt x="167962" y="216476"/>
                  </a:cubicBezTo>
                  <a:cubicBezTo>
                    <a:pt x="132576" y="228271"/>
                    <a:pt x="97885" y="242147"/>
                    <a:pt x="62500" y="253943"/>
                  </a:cubicBezTo>
                  <a:cubicBezTo>
                    <a:pt x="45848" y="259493"/>
                    <a:pt x="23645" y="272676"/>
                    <a:pt x="11850" y="255330"/>
                  </a:cubicBezTo>
                  <a:cubicBezTo>
                    <a:pt x="-2026" y="235209"/>
                    <a:pt x="-4108" y="208150"/>
                    <a:pt x="7687" y="183866"/>
                  </a:cubicBezTo>
                  <a:cubicBezTo>
                    <a:pt x="16013" y="165826"/>
                    <a:pt x="31277" y="151950"/>
                    <a:pt x="46542" y="139461"/>
                  </a:cubicBezTo>
                  <a:cubicBezTo>
                    <a:pt x="76376" y="114483"/>
                    <a:pt x="109680" y="97137"/>
                    <a:pt x="147147" y="86730"/>
                  </a:cubicBezTo>
                  <a:cubicBezTo>
                    <a:pt x="151310" y="83955"/>
                    <a:pt x="158248" y="84648"/>
                    <a:pt x="161023" y="74935"/>
                  </a:cubicBezTo>
                  <a:close/>
                </a:path>
              </a:pathLst>
            </a:custGeom>
            <a:solidFill>
              <a:srgbClr val="FCC792"/>
            </a:solidFill>
            <a:ln w="6927" cap="flat">
              <a:noFill/>
              <a:prstDash val="solid"/>
              <a:miter/>
            </a:ln>
          </p:spPr>
          <p:txBody>
            <a:bodyPr rtlCol="0" anchor="ctr"/>
            <a:lstStyle/>
            <a:p>
              <a:endParaRPr lang="en-US"/>
            </a:p>
          </p:txBody>
        </p:sp>
      </p:grpSp>
      <p:grpSp>
        <p:nvGrpSpPr>
          <p:cNvPr id="35" name="Graphic 24">
            <a:extLst>
              <a:ext uri="{FF2B5EF4-FFF2-40B4-BE49-F238E27FC236}">
                <a16:creationId xmlns:a16="http://schemas.microsoft.com/office/drawing/2014/main" id="{F9D9D43D-193B-47F5-90F5-3439C539264E}"/>
              </a:ext>
            </a:extLst>
          </p:cNvPr>
          <p:cNvGrpSpPr/>
          <p:nvPr/>
        </p:nvGrpSpPr>
        <p:grpSpPr>
          <a:xfrm>
            <a:off x="352914" y="1406768"/>
            <a:ext cx="4470723" cy="5451231"/>
            <a:chOff x="3282132" y="608"/>
            <a:chExt cx="5624458" cy="6858000"/>
          </a:xfrm>
        </p:grpSpPr>
        <p:grpSp>
          <p:nvGrpSpPr>
            <p:cNvPr id="36" name="Graphic 24">
              <a:extLst>
                <a:ext uri="{FF2B5EF4-FFF2-40B4-BE49-F238E27FC236}">
                  <a16:creationId xmlns:a16="http://schemas.microsoft.com/office/drawing/2014/main" id="{88649FBC-9008-4B91-B2F8-9D38BE614D39}"/>
                </a:ext>
              </a:extLst>
            </p:cNvPr>
            <p:cNvGrpSpPr/>
            <p:nvPr/>
          </p:nvGrpSpPr>
          <p:grpSpPr>
            <a:xfrm>
              <a:off x="3286299" y="608"/>
              <a:ext cx="5620291" cy="6858000"/>
              <a:chOff x="3286299" y="608"/>
              <a:chExt cx="5620291" cy="6858000"/>
            </a:xfrm>
            <a:solidFill>
              <a:schemeClr val="accent1"/>
            </a:solidFill>
          </p:grpSpPr>
          <p:sp>
            <p:nvSpPr>
              <p:cNvPr id="57" name="Freeform: Shape 56">
                <a:extLst>
                  <a:ext uri="{FF2B5EF4-FFF2-40B4-BE49-F238E27FC236}">
                    <a16:creationId xmlns:a16="http://schemas.microsoft.com/office/drawing/2014/main" id="{24A3318E-870F-4736-A7FD-532F77A61ECC}"/>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64FBD5F-3B2B-4B1B-8717-BE19623BCE2E}"/>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6CB6AA1-C536-466D-8139-9F3B3CDD822E}"/>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B80817C-48BF-483F-BF53-C7B3E158E7C5}"/>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37" name="Graphic 24">
              <a:extLst>
                <a:ext uri="{FF2B5EF4-FFF2-40B4-BE49-F238E27FC236}">
                  <a16:creationId xmlns:a16="http://schemas.microsoft.com/office/drawing/2014/main" id="{C681B81A-1463-4A27-A664-350AA46D029E}"/>
                </a:ext>
              </a:extLst>
            </p:cNvPr>
            <p:cNvGrpSpPr/>
            <p:nvPr/>
          </p:nvGrpSpPr>
          <p:grpSpPr>
            <a:xfrm>
              <a:off x="3282132" y="1314938"/>
              <a:ext cx="5410114" cy="4795151"/>
              <a:chOff x="3282132" y="1314938"/>
              <a:chExt cx="5410114" cy="4795151"/>
            </a:xfrm>
            <a:solidFill>
              <a:schemeClr val="accent1"/>
            </a:solidFill>
          </p:grpSpPr>
          <p:sp>
            <p:nvSpPr>
              <p:cNvPr id="54" name="Freeform: Shape 53">
                <a:extLst>
                  <a:ext uri="{FF2B5EF4-FFF2-40B4-BE49-F238E27FC236}">
                    <a16:creationId xmlns:a16="http://schemas.microsoft.com/office/drawing/2014/main" id="{AD166E5D-0658-4DAA-A020-B4A9A4B82A2D}"/>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9B718E9-52D9-422A-BB52-BCC250E6E618}"/>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chemeClr val="accent1">
                  <a:lumMod val="40000"/>
                  <a:lumOff val="60000"/>
                </a:schemeClr>
              </a:solidFill>
              <a:ln w="777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F2CDBBE-1F1B-4600-944B-5A0D9F47EFCA}"/>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331D5876-D482-4143-A6EB-4C1B1E8A9AF8}"/>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EDA4381-9501-4AE8-BF34-8B058E0DDD3E}"/>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chemeClr val="tx1">
                <a:lumMod val="85000"/>
                <a:lumOff val="15000"/>
              </a:schemeClr>
            </a:solidFill>
            <a:ln w="777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AAE178D-93FF-4689-BB1D-285F413A860C}"/>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41" name="Graphic 24">
              <a:extLst>
                <a:ext uri="{FF2B5EF4-FFF2-40B4-BE49-F238E27FC236}">
                  <a16:creationId xmlns:a16="http://schemas.microsoft.com/office/drawing/2014/main" id="{2D88665E-5715-4811-8750-354E6B04769A}"/>
                </a:ext>
              </a:extLst>
            </p:cNvPr>
            <p:cNvGrpSpPr/>
            <p:nvPr/>
          </p:nvGrpSpPr>
          <p:grpSpPr>
            <a:xfrm>
              <a:off x="3822070" y="2993077"/>
              <a:ext cx="4040070" cy="2506556"/>
              <a:chOff x="3822070" y="2993077"/>
              <a:chExt cx="4040070" cy="2506556"/>
            </a:xfrm>
            <a:solidFill>
              <a:srgbClr val="A1C1E2"/>
            </a:solidFill>
          </p:grpSpPr>
          <p:sp>
            <p:nvSpPr>
              <p:cNvPr id="43" name="Freeform: Shape 42">
                <a:extLst>
                  <a:ext uri="{FF2B5EF4-FFF2-40B4-BE49-F238E27FC236}">
                    <a16:creationId xmlns:a16="http://schemas.microsoft.com/office/drawing/2014/main" id="{4FC4755C-C71F-4655-861F-9DB14348D61B}"/>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16FFD32-5306-47B3-A679-D53577FDB5B6}"/>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9C5E9D0-5CC1-40D1-991D-34A1692B015D}"/>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1300382-354E-48D3-942D-6FB33AA180AB}"/>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EC4804E-AD46-483F-A3C7-F956786B7D1A}"/>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A02ABAD-7B2B-4C6B-8514-A18996E793E4}"/>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990FC41-57C2-4D99-83DA-44413CE73C0B}"/>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A3E6E40-BD2A-4137-96CE-C3295594BF1D}"/>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64AF668-E397-4191-A3F5-6ABF6510465B}"/>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076BD75-E044-421C-B0D0-0D6A61B7AF8F}"/>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78688C8-CEFB-49F6-93F8-B27FFC639CE5}"/>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chemeClr val="accent1">
                  <a:lumMod val="60000"/>
                  <a:lumOff val="40000"/>
                </a:schemeClr>
              </a:solidFill>
              <a:ln w="7773" cap="flat">
                <a:noFill/>
                <a:prstDash val="solid"/>
                <a:miter/>
              </a:ln>
            </p:spPr>
            <p:txBody>
              <a:bodyPr rtlCol="0" anchor="ctr"/>
              <a:lstStyle/>
              <a:p>
                <a:endParaRPr lang="en-US"/>
              </a:p>
            </p:txBody>
          </p:sp>
        </p:grpSp>
        <p:sp>
          <p:nvSpPr>
            <p:cNvPr id="42" name="Freeform: Shape 41">
              <a:extLst>
                <a:ext uri="{FF2B5EF4-FFF2-40B4-BE49-F238E27FC236}">
                  <a16:creationId xmlns:a16="http://schemas.microsoft.com/office/drawing/2014/main" id="{CDB84C74-E433-44B8-9618-FB44EBA11BB9}"/>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chemeClr val="accent2"/>
            </a:solidFill>
            <a:ln w="7773" cap="flat">
              <a:noFill/>
              <a:prstDash val="solid"/>
              <a:miter/>
            </a:ln>
          </p:spPr>
          <p:txBody>
            <a:bodyPr rtlCol="0" anchor="ctr"/>
            <a:lstStyle/>
            <a:p>
              <a:endParaRPr lang="en-US"/>
            </a:p>
          </p:txBody>
        </p:sp>
      </p:grpSp>
    </p:spTree>
    <p:extLst>
      <p:ext uri="{BB962C8B-B14F-4D97-AF65-F5344CB8AC3E}">
        <p14:creationId xmlns:p14="http://schemas.microsoft.com/office/powerpoint/2010/main" val="159771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أساسي</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4" name="Group 3">
            <a:extLst>
              <a:ext uri="{FF2B5EF4-FFF2-40B4-BE49-F238E27FC236}">
                <a16:creationId xmlns:a16="http://schemas.microsoft.com/office/drawing/2014/main" id="{FB4B6A40-6021-41C1-B3FA-DB4C7401E05E}"/>
              </a:ext>
            </a:extLst>
          </p:cNvPr>
          <p:cNvGrpSpPr/>
          <p:nvPr/>
        </p:nvGrpSpPr>
        <p:grpSpPr>
          <a:xfrm>
            <a:off x="9862018" y="786775"/>
            <a:ext cx="864597" cy="1491417"/>
            <a:chOff x="10432357" y="212669"/>
            <a:chExt cx="612578" cy="1056688"/>
          </a:xfrm>
        </p:grpSpPr>
        <p:sp>
          <p:nvSpPr>
            <p:cNvPr id="5" name="Freeform: Shape 4">
              <a:extLst>
                <a:ext uri="{FF2B5EF4-FFF2-40B4-BE49-F238E27FC236}">
                  <a16:creationId xmlns:a16="http://schemas.microsoft.com/office/drawing/2014/main" id="{2FC25A3C-769A-47C1-8C2B-613D7CEEE247}"/>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rgbClr val="FCC901"/>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6" name="Freeform: Shape 5">
              <a:extLst>
                <a:ext uri="{FF2B5EF4-FFF2-40B4-BE49-F238E27FC236}">
                  <a16:creationId xmlns:a16="http://schemas.microsoft.com/office/drawing/2014/main" id="{BCE7BF52-5991-4F03-97E2-7763643EFCD5}"/>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7" name="Freeform: Shape 6">
              <a:extLst>
                <a:ext uri="{FF2B5EF4-FFF2-40B4-BE49-F238E27FC236}">
                  <a16:creationId xmlns:a16="http://schemas.microsoft.com/office/drawing/2014/main" id="{25EBA124-E116-4359-BA04-0509D1977E7A}"/>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rgbClr val="F73823"/>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8" name="Freeform: Shape 7">
              <a:extLst>
                <a:ext uri="{FF2B5EF4-FFF2-40B4-BE49-F238E27FC236}">
                  <a16:creationId xmlns:a16="http://schemas.microsoft.com/office/drawing/2014/main" id="{6C5D85E5-C691-49B8-AFCA-52EEC141103D}"/>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rgbClr val="FCC901"/>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9" name="Freeform: Shape 8">
              <a:extLst>
                <a:ext uri="{FF2B5EF4-FFF2-40B4-BE49-F238E27FC236}">
                  <a16:creationId xmlns:a16="http://schemas.microsoft.com/office/drawing/2014/main" id="{460240CC-B36F-4AD7-920D-60EDEA4CDEF3}"/>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rgbClr val="F3C000"/>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0" name="Freeform: Shape 9">
              <a:extLst>
                <a:ext uri="{FF2B5EF4-FFF2-40B4-BE49-F238E27FC236}">
                  <a16:creationId xmlns:a16="http://schemas.microsoft.com/office/drawing/2014/main" id="{3AB5BA50-3F87-4D5C-9330-493760DDB8CD}"/>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rgbClr val="F65B31"/>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1" name="Freeform: Shape 10">
              <a:extLst>
                <a:ext uri="{FF2B5EF4-FFF2-40B4-BE49-F238E27FC236}">
                  <a16:creationId xmlns:a16="http://schemas.microsoft.com/office/drawing/2014/main" id="{DE9E6B78-6F56-4305-B05D-723D903C1B0C}"/>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2" name="Freeform: Shape 11">
              <a:extLst>
                <a:ext uri="{FF2B5EF4-FFF2-40B4-BE49-F238E27FC236}">
                  <a16:creationId xmlns:a16="http://schemas.microsoft.com/office/drawing/2014/main" id="{E60EA730-F0D3-47DB-B041-3C38833A092A}"/>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grpSp>
      <p:grpSp>
        <p:nvGrpSpPr>
          <p:cNvPr id="13" name="Group 12">
            <a:extLst>
              <a:ext uri="{FF2B5EF4-FFF2-40B4-BE49-F238E27FC236}">
                <a16:creationId xmlns:a16="http://schemas.microsoft.com/office/drawing/2014/main" id="{2A254FBE-7C8E-4672-9351-39C273CF4950}"/>
              </a:ext>
            </a:extLst>
          </p:cNvPr>
          <p:cNvGrpSpPr/>
          <p:nvPr/>
        </p:nvGrpSpPr>
        <p:grpSpPr>
          <a:xfrm>
            <a:off x="740208" y="1501647"/>
            <a:ext cx="3020050" cy="2926334"/>
            <a:chOff x="4140083" y="-227046"/>
            <a:chExt cx="3204689" cy="3105239"/>
          </a:xfrm>
        </p:grpSpPr>
        <p:sp>
          <p:nvSpPr>
            <p:cNvPr id="14" name="Freeform: Shape 13">
              <a:extLst>
                <a:ext uri="{FF2B5EF4-FFF2-40B4-BE49-F238E27FC236}">
                  <a16:creationId xmlns:a16="http://schemas.microsoft.com/office/drawing/2014/main" id="{66836556-E89F-4370-B222-9DD9852CBBD0}"/>
                </a:ext>
              </a:extLst>
            </p:cNvPr>
            <p:cNvSpPr/>
            <p:nvPr/>
          </p:nvSpPr>
          <p:spPr>
            <a:xfrm>
              <a:off x="4140083" y="-227046"/>
              <a:ext cx="2889473" cy="3105239"/>
            </a:xfrm>
            <a:custGeom>
              <a:avLst/>
              <a:gdLst>
                <a:gd name="connsiteX0" fmla="*/ 2916809 w 2933700"/>
                <a:gd name="connsiteY0" fmla="*/ 1216399 h 3152775"/>
                <a:gd name="connsiteX1" fmla="*/ 2574861 w 2933700"/>
                <a:gd name="connsiteY1" fmla="*/ 1129721 h 3152775"/>
                <a:gd name="connsiteX2" fmla="*/ 2549144 w 2933700"/>
                <a:gd name="connsiteY2" fmla="*/ 1112576 h 3152775"/>
                <a:gd name="connsiteX3" fmla="*/ 2419604 w 2933700"/>
                <a:gd name="connsiteY3" fmla="*/ 923029 h 3152775"/>
                <a:gd name="connsiteX4" fmla="*/ 2414842 w 2933700"/>
                <a:gd name="connsiteY4" fmla="*/ 901121 h 3152775"/>
                <a:gd name="connsiteX5" fmla="*/ 2442464 w 2933700"/>
                <a:gd name="connsiteY5" fmla="*/ 646804 h 3152775"/>
                <a:gd name="connsiteX6" fmla="*/ 2421509 w 2933700"/>
                <a:gd name="connsiteY6" fmla="*/ 613466 h 3152775"/>
                <a:gd name="connsiteX7" fmla="*/ 2421509 w 2933700"/>
                <a:gd name="connsiteY7" fmla="*/ 613466 h 3152775"/>
                <a:gd name="connsiteX8" fmla="*/ 2426271 w 2933700"/>
                <a:gd name="connsiteY8" fmla="*/ 608704 h 3152775"/>
                <a:gd name="connsiteX9" fmla="*/ 2426271 w 2933700"/>
                <a:gd name="connsiteY9" fmla="*/ 608704 h 3152775"/>
                <a:gd name="connsiteX10" fmla="*/ 2485326 w 2933700"/>
                <a:gd name="connsiteY10" fmla="*/ 593464 h 3152775"/>
                <a:gd name="connsiteX11" fmla="*/ 2595817 w 2933700"/>
                <a:gd name="connsiteY11" fmla="*/ 596321 h 3152775"/>
                <a:gd name="connsiteX12" fmla="*/ 2649156 w 2933700"/>
                <a:gd name="connsiteY12" fmla="*/ 562984 h 3152775"/>
                <a:gd name="connsiteX13" fmla="*/ 2660586 w 2933700"/>
                <a:gd name="connsiteY13" fmla="*/ 525836 h 3152775"/>
                <a:gd name="connsiteX14" fmla="*/ 2697734 w 2933700"/>
                <a:gd name="connsiteY14" fmla="*/ 465829 h 3152775"/>
                <a:gd name="connsiteX15" fmla="*/ 2698686 w 2933700"/>
                <a:gd name="connsiteY15" fmla="*/ 463924 h 3152775"/>
                <a:gd name="connsiteX16" fmla="*/ 2720594 w 2933700"/>
                <a:gd name="connsiteY16" fmla="*/ 445826 h 3152775"/>
                <a:gd name="connsiteX17" fmla="*/ 2738692 w 2933700"/>
                <a:gd name="connsiteY17" fmla="*/ 422966 h 3152775"/>
                <a:gd name="connsiteX18" fmla="*/ 2721546 w 2933700"/>
                <a:gd name="connsiteY18" fmla="*/ 377246 h 3152775"/>
                <a:gd name="connsiteX19" fmla="*/ 2717736 w 2933700"/>
                <a:gd name="connsiteY19" fmla="*/ 332479 h 3152775"/>
                <a:gd name="connsiteX20" fmla="*/ 2729167 w 2933700"/>
                <a:gd name="connsiteY20" fmla="*/ 265804 h 3152775"/>
                <a:gd name="connsiteX21" fmla="*/ 2732976 w 2933700"/>
                <a:gd name="connsiteY21" fmla="*/ 214369 h 3152775"/>
                <a:gd name="connsiteX22" fmla="*/ 2732976 w 2933700"/>
                <a:gd name="connsiteY22" fmla="*/ 214369 h 3152775"/>
                <a:gd name="connsiteX23" fmla="*/ 2752979 w 2933700"/>
                <a:gd name="connsiteY23" fmla="*/ 200081 h 3152775"/>
                <a:gd name="connsiteX24" fmla="*/ 2782506 w 2933700"/>
                <a:gd name="connsiteY24" fmla="*/ 180079 h 3152775"/>
                <a:gd name="connsiteX25" fmla="*/ 2769171 w 2933700"/>
                <a:gd name="connsiteY25" fmla="*/ 141026 h 3152775"/>
                <a:gd name="connsiteX26" fmla="*/ 2749169 w 2933700"/>
                <a:gd name="connsiteY26" fmla="*/ 116261 h 3152775"/>
                <a:gd name="connsiteX27" fmla="*/ 2611056 w 2933700"/>
                <a:gd name="connsiteY27" fmla="*/ 17201 h 3152775"/>
                <a:gd name="connsiteX28" fmla="*/ 2487231 w 2933700"/>
                <a:gd name="connsiteY28" fmla="*/ 12439 h 3152775"/>
                <a:gd name="connsiteX29" fmla="*/ 2398649 w 2933700"/>
                <a:gd name="connsiteY29" fmla="*/ 41014 h 3152775"/>
                <a:gd name="connsiteX30" fmla="*/ 2311019 w 2933700"/>
                <a:gd name="connsiteY30" fmla="*/ 110546 h 3152775"/>
                <a:gd name="connsiteX31" fmla="*/ 2268156 w 2933700"/>
                <a:gd name="connsiteY31" fmla="*/ 326764 h 3152775"/>
                <a:gd name="connsiteX32" fmla="*/ 2232914 w 2933700"/>
                <a:gd name="connsiteY32" fmla="*/ 382009 h 3152775"/>
                <a:gd name="connsiteX33" fmla="*/ 2202434 w 2933700"/>
                <a:gd name="connsiteY33" fmla="*/ 373436 h 3152775"/>
                <a:gd name="connsiteX34" fmla="*/ 2121471 w 2933700"/>
                <a:gd name="connsiteY34" fmla="*/ 290569 h 3152775"/>
                <a:gd name="connsiteX35" fmla="*/ 2033841 w 2933700"/>
                <a:gd name="connsiteY35" fmla="*/ 268661 h 3152775"/>
                <a:gd name="connsiteX36" fmla="*/ 1955736 w 2933700"/>
                <a:gd name="connsiteY36" fmla="*/ 313429 h 3152775"/>
                <a:gd name="connsiteX37" fmla="*/ 1863344 w 2933700"/>
                <a:gd name="connsiteY37" fmla="*/ 352481 h 3152775"/>
                <a:gd name="connsiteX38" fmla="*/ 1585214 w 2933700"/>
                <a:gd name="connsiteY38" fmla="*/ 398201 h 3152775"/>
                <a:gd name="connsiteX39" fmla="*/ 1358519 w 2933700"/>
                <a:gd name="connsiteY39" fmla="*/ 575366 h 3152775"/>
                <a:gd name="connsiteX40" fmla="*/ 1212786 w 2933700"/>
                <a:gd name="connsiteY40" fmla="*/ 991609 h 3152775"/>
                <a:gd name="connsiteX41" fmla="*/ 1268031 w 2933700"/>
                <a:gd name="connsiteY41" fmla="*/ 1056379 h 3152775"/>
                <a:gd name="connsiteX42" fmla="*/ 1271841 w 2933700"/>
                <a:gd name="connsiteY42" fmla="*/ 1058284 h 3152775"/>
                <a:gd name="connsiteX43" fmla="*/ 1263269 w 2933700"/>
                <a:gd name="connsiteY43" fmla="*/ 1069714 h 3152775"/>
                <a:gd name="connsiteX44" fmla="*/ 1077531 w 2933700"/>
                <a:gd name="connsiteY44" fmla="*/ 1262119 h 3152775"/>
                <a:gd name="connsiteX45" fmla="*/ 1076579 w 2933700"/>
                <a:gd name="connsiteY45" fmla="*/ 1310696 h 3152775"/>
                <a:gd name="connsiteX46" fmla="*/ 1098486 w 2933700"/>
                <a:gd name="connsiteY46" fmla="*/ 1351654 h 3152775"/>
                <a:gd name="connsiteX47" fmla="*/ 1085151 w 2933700"/>
                <a:gd name="connsiteY47" fmla="*/ 1518341 h 3152775"/>
                <a:gd name="connsiteX48" fmla="*/ 1065149 w 2933700"/>
                <a:gd name="connsiteY48" fmla="*/ 1900294 h 3152775"/>
                <a:gd name="connsiteX49" fmla="*/ 1043241 w 2933700"/>
                <a:gd name="connsiteY49" fmla="*/ 1912676 h 3152775"/>
                <a:gd name="connsiteX50" fmla="*/ 746061 w 2933700"/>
                <a:gd name="connsiteY50" fmla="*/ 1781231 h 3152775"/>
                <a:gd name="connsiteX51" fmla="*/ 727964 w 2933700"/>
                <a:gd name="connsiteY51" fmla="*/ 1768849 h 3152775"/>
                <a:gd name="connsiteX52" fmla="*/ 621284 w 2933700"/>
                <a:gd name="connsiteY52" fmla="*/ 1670741 h 3152775"/>
                <a:gd name="connsiteX53" fmla="*/ 600329 w 2933700"/>
                <a:gd name="connsiteY53" fmla="*/ 1646929 h 3152775"/>
                <a:gd name="connsiteX54" fmla="*/ 545084 w 2933700"/>
                <a:gd name="connsiteY54" fmla="*/ 1553584 h 3152775"/>
                <a:gd name="connsiteX55" fmla="*/ 458406 w 2933700"/>
                <a:gd name="connsiteY55" fmla="*/ 1531676 h 3152775"/>
                <a:gd name="connsiteX56" fmla="*/ 375539 w 2933700"/>
                <a:gd name="connsiteY56" fmla="*/ 1581206 h 3152775"/>
                <a:gd name="connsiteX57" fmla="*/ 367919 w 2933700"/>
                <a:gd name="connsiteY57" fmla="*/ 1617401 h 3152775"/>
                <a:gd name="connsiteX58" fmla="*/ 362204 w 2933700"/>
                <a:gd name="connsiteY58" fmla="*/ 1621211 h 3152775"/>
                <a:gd name="connsiteX59" fmla="*/ 341249 w 2933700"/>
                <a:gd name="connsiteY59" fmla="*/ 1627879 h 3152775"/>
                <a:gd name="connsiteX60" fmla="*/ 105981 w 2933700"/>
                <a:gd name="connsiteY60" fmla="*/ 1765991 h 3152775"/>
                <a:gd name="connsiteX61" fmla="*/ 6921 w 2933700"/>
                <a:gd name="connsiteY61" fmla="*/ 1906961 h 3152775"/>
                <a:gd name="connsiteX62" fmla="*/ 25971 w 2933700"/>
                <a:gd name="connsiteY62" fmla="*/ 1963159 h 3152775"/>
                <a:gd name="connsiteX63" fmla="*/ 105981 w 2933700"/>
                <a:gd name="connsiteY63" fmla="*/ 1961254 h 3152775"/>
                <a:gd name="connsiteX64" fmla="*/ 272669 w 2933700"/>
                <a:gd name="connsiteY64" fmla="*/ 1891721 h 3152775"/>
                <a:gd name="connsiteX65" fmla="*/ 370776 w 2933700"/>
                <a:gd name="connsiteY65" fmla="*/ 1880291 h 3152775"/>
                <a:gd name="connsiteX66" fmla="*/ 459359 w 2933700"/>
                <a:gd name="connsiteY66" fmla="*/ 1869814 h 3152775"/>
                <a:gd name="connsiteX67" fmla="*/ 424116 w 2933700"/>
                <a:gd name="connsiteY67" fmla="*/ 2043169 h 3152775"/>
                <a:gd name="connsiteX68" fmla="*/ 439356 w 2933700"/>
                <a:gd name="connsiteY68" fmla="*/ 2071744 h 3152775"/>
                <a:gd name="connsiteX69" fmla="*/ 1011809 w 2933700"/>
                <a:gd name="connsiteY69" fmla="*/ 2313679 h 3152775"/>
                <a:gd name="connsiteX70" fmla="*/ 1171829 w 2933700"/>
                <a:gd name="connsiteY70" fmla="*/ 2384164 h 3152775"/>
                <a:gd name="connsiteX71" fmla="*/ 1314704 w 2933700"/>
                <a:gd name="connsiteY71" fmla="*/ 2327966 h 3152775"/>
                <a:gd name="connsiteX72" fmla="*/ 1398524 w 2933700"/>
                <a:gd name="connsiteY72" fmla="*/ 2157469 h 3152775"/>
                <a:gd name="connsiteX73" fmla="*/ 1503299 w 2933700"/>
                <a:gd name="connsiteY73" fmla="*/ 1907914 h 3152775"/>
                <a:gd name="connsiteX74" fmla="*/ 1674749 w 2933700"/>
                <a:gd name="connsiteY74" fmla="*/ 2120321 h 3152775"/>
                <a:gd name="connsiteX75" fmla="*/ 1678559 w 2933700"/>
                <a:gd name="connsiteY75" fmla="*/ 2155564 h 3152775"/>
                <a:gd name="connsiteX76" fmla="*/ 1382331 w 2933700"/>
                <a:gd name="connsiteY76" fmla="*/ 2868034 h 3152775"/>
                <a:gd name="connsiteX77" fmla="*/ 1374711 w 2933700"/>
                <a:gd name="connsiteY77" fmla="*/ 2886132 h 3152775"/>
                <a:gd name="connsiteX78" fmla="*/ 1340421 w 2933700"/>
                <a:gd name="connsiteY78" fmla="*/ 2912801 h 3152775"/>
                <a:gd name="connsiteX79" fmla="*/ 1325181 w 2933700"/>
                <a:gd name="connsiteY79" fmla="*/ 2924232 h 3152775"/>
                <a:gd name="connsiteX80" fmla="*/ 1284224 w 2933700"/>
                <a:gd name="connsiteY80" fmla="*/ 3113779 h 3152775"/>
                <a:gd name="connsiteX81" fmla="*/ 1300416 w 2933700"/>
                <a:gd name="connsiteY81" fmla="*/ 3126162 h 3152775"/>
                <a:gd name="connsiteX82" fmla="*/ 1475676 w 2933700"/>
                <a:gd name="connsiteY82" fmla="*/ 3136639 h 3152775"/>
                <a:gd name="connsiteX83" fmla="*/ 1504251 w 2933700"/>
                <a:gd name="connsiteY83" fmla="*/ 3114732 h 3152775"/>
                <a:gd name="connsiteX84" fmla="*/ 1522349 w 2933700"/>
                <a:gd name="connsiteY84" fmla="*/ 3101396 h 3152775"/>
                <a:gd name="connsiteX85" fmla="*/ 1700466 w 2933700"/>
                <a:gd name="connsiteY85" fmla="*/ 3151879 h 3152775"/>
                <a:gd name="connsiteX86" fmla="*/ 1864296 w 2933700"/>
                <a:gd name="connsiteY86" fmla="*/ 3148069 h 3152775"/>
                <a:gd name="connsiteX87" fmla="*/ 1930971 w 2933700"/>
                <a:gd name="connsiteY87" fmla="*/ 3117589 h 3152775"/>
                <a:gd name="connsiteX88" fmla="*/ 1919541 w 2933700"/>
                <a:gd name="connsiteY88" fmla="*/ 3057582 h 3152775"/>
                <a:gd name="connsiteX89" fmla="*/ 1849056 w 2933700"/>
                <a:gd name="connsiteY89" fmla="*/ 3047104 h 3152775"/>
                <a:gd name="connsiteX90" fmla="*/ 1731899 w 2933700"/>
                <a:gd name="connsiteY90" fmla="*/ 3031864 h 3152775"/>
                <a:gd name="connsiteX91" fmla="*/ 1653794 w 2933700"/>
                <a:gd name="connsiteY91" fmla="*/ 2957569 h 3152775"/>
                <a:gd name="connsiteX92" fmla="*/ 1731899 w 2933700"/>
                <a:gd name="connsiteY92" fmla="*/ 2977571 h 3152775"/>
                <a:gd name="connsiteX93" fmla="*/ 1758569 w 2933700"/>
                <a:gd name="connsiteY93" fmla="*/ 2964236 h 3152775"/>
                <a:gd name="connsiteX94" fmla="*/ 2045271 w 2933700"/>
                <a:gd name="connsiteY94" fmla="*/ 2250814 h 3152775"/>
                <a:gd name="connsiteX95" fmla="*/ 2063369 w 2933700"/>
                <a:gd name="connsiteY95" fmla="*/ 2090794 h 3152775"/>
                <a:gd name="connsiteX96" fmla="*/ 1989074 w 2933700"/>
                <a:gd name="connsiteY96" fmla="*/ 1882196 h 3152775"/>
                <a:gd name="connsiteX97" fmla="*/ 1919541 w 2933700"/>
                <a:gd name="connsiteY97" fmla="*/ 1741226 h 3152775"/>
                <a:gd name="connsiteX98" fmla="*/ 1962404 w 2933700"/>
                <a:gd name="connsiteY98" fmla="*/ 1698364 h 3152775"/>
                <a:gd name="connsiteX99" fmla="*/ 1955736 w 2933700"/>
                <a:gd name="connsiteY99" fmla="*/ 1662169 h 3152775"/>
                <a:gd name="connsiteX100" fmla="*/ 1892871 w 2933700"/>
                <a:gd name="connsiteY100" fmla="*/ 1337366 h 3152775"/>
                <a:gd name="connsiteX101" fmla="*/ 1904301 w 2933700"/>
                <a:gd name="connsiteY101" fmla="*/ 1308791 h 3152775"/>
                <a:gd name="connsiteX102" fmla="*/ 2181479 w 2933700"/>
                <a:gd name="connsiteY102" fmla="*/ 1113529 h 3152775"/>
                <a:gd name="connsiteX103" fmla="*/ 2204339 w 2933700"/>
                <a:gd name="connsiteY103" fmla="*/ 1116386 h 3152775"/>
                <a:gd name="connsiteX104" fmla="*/ 2305304 w 2933700"/>
                <a:gd name="connsiteY104" fmla="*/ 1225924 h 3152775"/>
                <a:gd name="connsiteX105" fmla="*/ 2608199 w 2933700"/>
                <a:gd name="connsiteY105" fmla="*/ 1395469 h 3152775"/>
                <a:gd name="connsiteX106" fmla="*/ 2902521 w 2933700"/>
                <a:gd name="connsiteY106" fmla="*/ 1445951 h 3152775"/>
                <a:gd name="connsiteX107" fmla="*/ 2912999 w 2933700"/>
                <a:gd name="connsiteY107" fmla="*/ 1435474 h 3152775"/>
                <a:gd name="connsiteX108" fmla="*/ 2933954 w 2933700"/>
                <a:gd name="connsiteY108" fmla="*/ 1239259 h 3152775"/>
                <a:gd name="connsiteX109" fmla="*/ 2916809 w 2933700"/>
                <a:gd name="connsiteY109" fmla="*/ 1216399 h 3152775"/>
                <a:gd name="connsiteX110" fmla="*/ 1512824 w 2933700"/>
                <a:gd name="connsiteY110" fmla="*/ 846829 h 3152775"/>
                <a:gd name="connsiteX111" fmla="*/ 1561401 w 2933700"/>
                <a:gd name="connsiteY111" fmla="*/ 754436 h 3152775"/>
                <a:gd name="connsiteX112" fmla="*/ 1658556 w 2933700"/>
                <a:gd name="connsiteY112" fmla="*/ 705859 h 3152775"/>
                <a:gd name="connsiteX113" fmla="*/ 1512824 w 2933700"/>
                <a:gd name="connsiteY113" fmla="*/ 846829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lnTo>
                    <a:pt x="2426271" y="608704"/>
                  </a:ln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5" name="Freeform: Shape 14">
              <a:extLst>
                <a:ext uri="{FF2B5EF4-FFF2-40B4-BE49-F238E27FC236}">
                  <a16:creationId xmlns:a16="http://schemas.microsoft.com/office/drawing/2014/main" id="{6E2130F1-6788-4B1D-B270-4F21635C7786}"/>
                </a:ext>
              </a:extLst>
            </p:cNvPr>
            <p:cNvSpPr/>
            <p:nvPr/>
          </p:nvSpPr>
          <p:spPr>
            <a:xfrm>
              <a:off x="7053949" y="956501"/>
              <a:ext cx="290823" cy="225153"/>
            </a:xfrm>
            <a:custGeom>
              <a:avLst/>
              <a:gdLst>
                <a:gd name="connsiteX0" fmla="*/ 266000 w 295275"/>
                <a:gd name="connsiteY0" fmla="*/ 66170 h 228600"/>
                <a:gd name="connsiteX1" fmla="*/ 286002 w 295275"/>
                <a:gd name="connsiteY1" fmla="*/ 146180 h 228600"/>
                <a:gd name="connsiteX2" fmla="*/ 200277 w 295275"/>
                <a:gd name="connsiteY2" fmla="*/ 226190 h 228600"/>
                <a:gd name="connsiteX3" fmla="*/ 135507 w 295275"/>
                <a:gd name="connsiteY3" fmla="*/ 219523 h 228600"/>
                <a:gd name="connsiteX4" fmla="*/ 101217 w 295275"/>
                <a:gd name="connsiteY4" fmla="*/ 211903 h 228600"/>
                <a:gd name="connsiteX5" fmla="*/ 5014 w 295275"/>
                <a:gd name="connsiteY5" fmla="*/ 191900 h 228600"/>
                <a:gd name="connsiteX6" fmla="*/ 252 w 295275"/>
                <a:gd name="connsiteY6" fmla="*/ 175708 h 228600"/>
                <a:gd name="connsiteX7" fmla="*/ 6920 w 295275"/>
                <a:gd name="connsiteY7" fmla="*/ 72838 h 228600"/>
                <a:gd name="connsiteX8" fmla="*/ 21207 w 295275"/>
                <a:gd name="connsiteY8" fmla="*/ 53788 h 228600"/>
                <a:gd name="connsiteX9" fmla="*/ 112647 w 295275"/>
                <a:gd name="connsiteY9" fmla="*/ 18545 h 228600"/>
                <a:gd name="connsiteX10" fmla="*/ 259332 w 295275"/>
                <a:gd name="connsiteY10" fmla="*/ 12830 h 228600"/>
                <a:gd name="connsiteX11" fmla="*/ 266000 w 295275"/>
                <a:gd name="connsiteY11" fmla="*/ 661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a Aqeeq Bold" panose="00000500000000000000" pitchFamily="2" charset="-78"/>
                <a:cs typeface="Ara Aqeeq Bold" panose="00000500000000000000" pitchFamily="2" charset="-78"/>
              </a:endParaRPr>
            </a:p>
          </p:txBody>
        </p:sp>
        <p:sp>
          <p:nvSpPr>
            <p:cNvPr id="16" name="Freeform: Shape 15">
              <a:extLst>
                <a:ext uri="{FF2B5EF4-FFF2-40B4-BE49-F238E27FC236}">
                  <a16:creationId xmlns:a16="http://schemas.microsoft.com/office/drawing/2014/main" id="{1AB4B912-A047-494A-B886-0A3F42AA4C20}"/>
                </a:ext>
              </a:extLst>
            </p:cNvPr>
            <p:cNvSpPr/>
            <p:nvPr/>
          </p:nvSpPr>
          <p:spPr>
            <a:xfrm>
              <a:off x="7001683" y="984748"/>
              <a:ext cx="65670" cy="187630"/>
            </a:xfrm>
            <a:custGeom>
              <a:avLst/>
              <a:gdLst>
                <a:gd name="connsiteX0" fmla="*/ 28732 w 66675"/>
                <a:gd name="connsiteY0" fmla="*/ 0 h 190500"/>
                <a:gd name="connsiteX1" fmla="*/ 74849 w 66675"/>
                <a:gd name="connsiteY1" fmla="*/ 7183 h 190500"/>
                <a:gd name="connsiteX2" fmla="*/ 46118 w 66675"/>
                <a:gd name="connsiteY2" fmla="*/ 191651 h 190500"/>
                <a:gd name="connsiteX3" fmla="*/ 0 w 66675"/>
                <a:gd name="connsiteY3" fmla="*/ 184469 h 190500"/>
              </a:gdLst>
              <a:ahLst/>
              <a:cxnLst>
                <a:cxn ang="0">
                  <a:pos x="connsiteX0" y="connsiteY0"/>
                </a:cxn>
                <a:cxn ang="0">
                  <a:pos x="connsiteX1" y="connsiteY1"/>
                </a:cxn>
                <a:cxn ang="0">
                  <a:pos x="connsiteX2" y="connsiteY2"/>
                </a:cxn>
                <a:cxn ang="0">
                  <a:pos x="connsiteX3" y="connsiteY3"/>
                </a:cxn>
              </a:cxnLst>
              <a:rect l="l" t="t" r="r" b="b"/>
              <a:pathLst>
                <a:path w="66675" h="190500">
                  <a:moveTo>
                    <a:pt x="28732" y="0"/>
                  </a:moveTo>
                  <a:lnTo>
                    <a:pt x="74849" y="7183"/>
                  </a:lnTo>
                  <a:lnTo>
                    <a:pt x="46118" y="191651"/>
                  </a:lnTo>
                  <a:lnTo>
                    <a:pt x="0" y="184469"/>
                  </a:lnTo>
                  <a:close/>
                </a:path>
              </a:pathLst>
            </a:custGeom>
            <a:solidFill>
              <a:srgbClr val="F2F2F2"/>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7" name="Freeform: Shape 16">
              <a:extLst>
                <a:ext uri="{FF2B5EF4-FFF2-40B4-BE49-F238E27FC236}">
                  <a16:creationId xmlns:a16="http://schemas.microsoft.com/office/drawing/2014/main" id="{EC900A28-1475-4BF3-BE3A-B6983CB5A438}"/>
                </a:ext>
              </a:extLst>
            </p:cNvPr>
            <p:cNvSpPr/>
            <p:nvPr/>
          </p:nvSpPr>
          <p:spPr>
            <a:xfrm>
              <a:off x="6426741" y="-16067"/>
              <a:ext cx="422162" cy="394017"/>
            </a:xfrm>
            <a:custGeom>
              <a:avLst/>
              <a:gdLst>
                <a:gd name="connsiteX0" fmla="*/ 9123 w 428625"/>
                <a:gd name="connsiteY0" fmla="*/ 188526 h 400050"/>
                <a:gd name="connsiteX1" fmla="*/ 108183 w 428625"/>
                <a:gd name="connsiteY1" fmla="*/ 147568 h 400050"/>
                <a:gd name="connsiteX2" fmla="*/ 125328 w 428625"/>
                <a:gd name="connsiteY2" fmla="*/ 111373 h 400050"/>
                <a:gd name="connsiteX3" fmla="*/ 168190 w 428625"/>
                <a:gd name="connsiteY3" fmla="*/ 62796 h 400050"/>
                <a:gd name="connsiteX4" fmla="*/ 202480 w 428625"/>
                <a:gd name="connsiteY4" fmla="*/ 79941 h 400050"/>
                <a:gd name="connsiteX5" fmla="*/ 209148 w 428625"/>
                <a:gd name="connsiteY5" fmla="*/ 126613 h 400050"/>
                <a:gd name="connsiteX6" fmla="*/ 224388 w 428625"/>
                <a:gd name="connsiteY6" fmla="*/ 143758 h 400050"/>
                <a:gd name="connsiteX7" fmla="*/ 247248 w 428625"/>
                <a:gd name="connsiteY7" fmla="*/ 132328 h 400050"/>
                <a:gd name="connsiteX8" fmla="*/ 306303 w 428625"/>
                <a:gd name="connsiteY8" fmla="*/ 66606 h 400050"/>
                <a:gd name="connsiteX9" fmla="*/ 314876 w 428625"/>
                <a:gd name="connsiteY9" fmla="*/ 48508 h 400050"/>
                <a:gd name="connsiteX10" fmla="*/ 364405 w 428625"/>
                <a:gd name="connsiteY10" fmla="*/ 1836 h 400050"/>
                <a:gd name="connsiteX11" fmla="*/ 423460 w 428625"/>
                <a:gd name="connsiteY11" fmla="*/ 10408 h 400050"/>
                <a:gd name="connsiteX12" fmla="*/ 419651 w 428625"/>
                <a:gd name="connsiteY12" fmla="*/ 61843 h 400050"/>
                <a:gd name="connsiteX13" fmla="*/ 408221 w 428625"/>
                <a:gd name="connsiteY13" fmla="*/ 128518 h 400050"/>
                <a:gd name="connsiteX14" fmla="*/ 412030 w 428625"/>
                <a:gd name="connsiteY14" fmla="*/ 173286 h 400050"/>
                <a:gd name="connsiteX15" fmla="*/ 429176 w 428625"/>
                <a:gd name="connsiteY15" fmla="*/ 219006 h 400050"/>
                <a:gd name="connsiteX16" fmla="*/ 411078 w 428625"/>
                <a:gd name="connsiteY16" fmla="*/ 241866 h 400050"/>
                <a:gd name="connsiteX17" fmla="*/ 389171 w 428625"/>
                <a:gd name="connsiteY17" fmla="*/ 259963 h 400050"/>
                <a:gd name="connsiteX18" fmla="*/ 388218 w 428625"/>
                <a:gd name="connsiteY18" fmla="*/ 261868 h 400050"/>
                <a:gd name="connsiteX19" fmla="*/ 351071 w 428625"/>
                <a:gd name="connsiteY19" fmla="*/ 321876 h 400050"/>
                <a:gd name="connsiteX20" fmla="*/ 339640 w 428625"/>
                <a:gd name="connsiteY20" fmla="*/ 359023 h 400050"/>
                <a:gd name="connsiteX21" fmla="*/ 286301 w 428625"/>
                <a:gd name="connsiteY21" fmla="*/ 392361 h 400050"/>
                <a:gd name="connsiteX22" fmla="*/ 175810 w 428625"/>
                <a:gd name="connsiteY22" fmla="*/ 389503 h 400050"/>
                <a:gd name="connsiteX23" fmla="*/ 116755 w 428625"/>
                <a:gd name="connsiteY23" fmla="*/ 404743 h 400050"/>
                <a:gd name="connsiteX24" fmla="*/ 96753 w 428625"/>
                <a:gd name="connsiteY24" fmla="*/ 380931 h 400050"/>
                <a:gd name="connsiteX25" fmla="*/ 6265 w 428625"/>
                <a:gd name="connsiteY25" fmla="*/ 215196 h 400050"/>
                <a:gd name="connsiteX26" fmla="*/ 9123 w 428625"/>
                <a:gd name="connsiteY26" fmla="*/ 18852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a Aqeeq Bold" panose="00000500000000000000" pitchFamily="2" charset="-78"/>
                <a:cs typeface="Ara Aqeeq Bold" panose="00000500000000000000" pitchFamily="2" charset="-78"/>
              </a:endParaRPr>
            </a:p>
          </p:txBody>
        </p:sp>
        <p:sp>
          <p:nvSpPr>
            <p:cNvPr id="18" name="Freeform: Shape 17">
              <a:extLst>
                <a:ext uri="{FF2B5EF4-FFF2-40B4-BE49-F238E27FC236}">
                  <a16:creationId xmlns:a16="http://schemas.microsoft.com/office/drawing/2014/main" id="{A3A55976-14E8-4362-8C1A-169DDE7869FD}"/>
                </a:ext>
              </a:extLst>
            </p:cNvPr>
            <p:cNvSpPr/>
            <p:nvPr/>
          </p:nvSpPr>
          <p:spPr>
            <a:xfrm>
              <a:off x="6374982" y="157532"/>
              <a:ext cx="150103" cy="497214"/>
            </a:xfrm>
            <a:custGeom>
              <a:avLst/>
              <a:gdLst>
                <a:gd name="connsiteX0" fmla="*/ 49530 w 152400"/>
                <a:gd name="connsiteY0" fmla="*/ 116 h 504825"/>
                <a:gd name="connsiteX1" fmla="*/ 57150 w 152400"/>
                <a:gd name="connsiteY1" fmla="*/ 35359 h 504825"/>
                <a:gd name="connsiteX2" fmla="*/ 158115 w 152400"/>
                <a:gd name="connsiteY2" fmla="*/ 218239 h 504825"/>
                <a:gd name="connsiteX3" fmla="*/ 153353 w 152400"/>
                <a:gd name="connsiteY3" fmla="*/ 223002 h 504825"/>
                <a:gd name="connsiteX4" fmla="*/ 136208 w 152400"/>
                <a:gd name="connsiteY4" fmla="*/ 240146 h 504825"/>
                <a:gd name="connsiteX5" fmla="*/ 103823 w 152400"/>
                <a:gd name="connsiteY5" fmla="*/ 273484 h 504825"/>
                <a:gd name="connsiteX6" fmla="*/ 122873 w 152400"/>
                <a:gd name="connsiteY6" fmla="*/ 312536 h 504825"/>
                <a:gd name="connsiteX7" fmla="*/ 108585 w 152400"/>
                <a:gd name="connsiteY7" fmla="*/ 397309 h 504825"/>
                <a:gd name="connsiteX8" fmla="*/ 0 w 152400"/>
                <a:gd name="connsiteY8" fmla="*/ 512561 h 504825"/>
                <a:gd name="connsiteX9" fmla="*/ 44768 w 152400"/>
                <a:gd name="connsiteY9" fmla="*/ 346827 h 504825"/>
                <a:gd name="connsiteX10" fmla="*/ 58103 w 152400"/>
                <a:gd name="connsiteY10" fmla="*/ 96319 h 504825"/>
                <a:gd name="connsiteX11" fmla="*/ 34290 w 152400"/>
                <a:gd name="connsiteY11" fmla="*/ 19166 h 504825"/>
                <a:gd name="connsiteX12" fmla="*/ 49530 w 152400"/>
                <a:gd name="connsiteY12" fmla="*/ 11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w="9525" cap="flat">
              <a:noFill/>
              <a:prstDash val="solid"/>
              <a:miter/>
            </a:ln>
          </p:spPr>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9" name="Freeform: Shape 18">
              <a:extLst>
                <a:ext uri="{FF2B5EF4-FFF2-40B4-BE49-F238E27FC236}">
                  <a16:creationId xmlns:a16="http://schemas.microsoft.com/office/drawing/2014/main" id="{6FDDD6F8-9D08-4820-9A1B-8C88E87E4536}"/>
                </a:ext>
              </a:extLst>
            </p:cNvPr>
            <p:cNvSpPr/>
            <p:nvPr/>
          </p:nvSpPr>
          <p:spPr>
            <a:xfrm>
              <a:off x="5349699" y="779290"/>
              <a:ext cx="318967" cy="356494"/>
            </a:xfrm>
            <a:custGeom>
              <a:avLst/>
              <a:gdLst>
                <a:gd name="connsiteX0" fmla="*/ 230378 w 323850"/>
                <a:gd name="connsiteY0" fmla="*/ 180370 h 361950"/>
                <a:gd name="connsiteX1" fmla="*/ 212280 w 323850"/>
                <a:gd name="connsiteY1" fmla="*/ 280383 h 361950"/>
                <a:gd name="connsiteX2" fmla="*/ 175133 w 323850"/>
                <a:gd name="connsiteY2" fmla="*/ 337533 h 361950"/>
                <a:gd name="connsiteX3" fmla="*/ 151320 w 323850"/>
                <a:gd name="connsiteY3" fmla="*/ 348963 h 361950"/>
                <a:gd name="connsiteX4" fmla="*/ 101790 w 323850"/>
                <a:gd name="connsiteY4" fmla="*/ 359441 h 361950"/>
                <a:gd name="connsiteX5" fmla="*/ 74168 w 323850"/>
                <a:gd name="connsiteY5" fmla="*/ 357535 h 361950"/>
                <a:gd name="connsiteX6" fmla="*/ 73215 w 323850"/>
                <a:gd name="connsiteY6" fmla="*/ 321341 h 361950"/>
                <a:gd name="connsiteX7" fmla="*/ 44640 w 323850"/>
                <a:gd name="connsiteY7" fmla="*/ 270858 h 361950"/>
                <a:gd name="connsiteX8" fmla="*/ 63690 w 323850"/>
                <a:gd name="connsiteY8" fmla="*/ 184180 h 361950"/>
                <a:gd name="connsiteX9" fmla="*/ 47497 w 323850"/>
                <a:gd name="connsiteY9" fmla="*/ 221328 h 361950"/>
                <a:gd name="connsiteX10" fmla="*/ 15113 w 323850"/>
                <a:gd name="connsiteY10" fmla="*/ 236568 h 361950"/>
                <a:gd name="connsiteX11" fmla="*/ 2730 w 323850"/>
                <a:gd name="connsiteY11" fmla="*/ 203230 h 361950"/>
                <a:gd name="connsiteX12" fmla="*/ 78930 w 323850"/>
                <a:gd name="connsiteY12" fmla="*/ 12730 h 361950"/>
                <a:gd name="connsiteX13" fmla="*/ 100838 w 323850"/>
                <a:gd name="connsiteY13" fmla="*/ 2253 h 361950"/>
                <a:gd name="connsiteX14" fmla="*/ 234188 w 323850"/>
                <a:gd name="connsiteY14" fmla="*/ 60355 h 361950"/>
                <a:gd name="connsiteX15" fmla="*/ 269430 w 323850"/>
                <a:gd name="connsiteY15" fmla="*/ 114648 h 361950"/>
                <a:gd name="connsiteX16" fmla="*/ 313245 w 323850"/>
                <a:gd name="connsiteY16" fmla="*/ 218470 h 361950"/>
                <a:gd name="connsiteX17" fmla="*/ 322770 w 323850"/>
                <a:gd name="connsiteY17" fmla="*/ 248950 h 361950"/>
                <a:gd name="connsiteX18" fmla="*/ 284670 w 323850"/>
                <a:gd name="connsiteY18" fmla="*/ 246093 h 361950"/>
                <a:gd name="connsiteX19" fmla="*/ 254190 w 323850"/>
                <a:gd name="connsiteY19" fmla="*/ 210850 h 361950"/>
                <a:gd name="connsiteX20" fmla="*/ 230378 w 323850"/>
                <a:gd name="connsiteY20" fmla="*/ 18037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w="7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a Aqeeq Bold" panose="00000500000000000000" pitchFamily="2" charset="-78"/>
                <a:cs typeface="Ara Aqeeq Bold" panose="00000500000000000000" pitchFamily="2" charset="-78"/>
              </a:endParaRPr>
            </a:p>
          </p:txBody>
        </p:sp>
      </p:grpSp>
      <p:grpSp>
        <p:nvGrpSpPr>
          <p:cNvPr id="21" name="Group 20">
            <a:extLst>
              <a:ext uri="{FF2B5EF4-FFF2-40B4-BE49-F238E27FC236}">
                <a16:creationId xmlns:a16="http://schemas.microsoft.com/office/drawing/2014/main" id="{107CCC74-C909-4A66-B335-505FC9AC667A}"/>
              </a:ext>
            </a:extLst>
          </p:cNvPr>
          <p:cNvGrpSpPr/>
          <p:nvPr/>
        </p:nvGrpSpPr>
        <p:grpSpPr>
          <a:xfrm>
            <a:off x="955298" y="2278682"/>
            <a:ext cx="10376440" cy="2632730"/>
            <a:chOff x="968172" y="1851670"/>
            <a:chExt cx="7200800" cy="2161848"/>
          </a:xfrm>
        </p:grpSpPr>
        <p:sp>
          <p:nvSpPr>
            <p:cNvPr id="22" name="Rectangle 21">
              <a:extLst>
                <a:ext uri="{FF2B5EF4-FFF2-40B4-BE49-F238E27FC236}">
                  <a16:creationId xmlns:a16="http://schemas.microsoft.com/office/drawing/2014/main" id="{F2DA29D0-22FD-42E0-A897-050CE0F060BE}"/>
                </a:ext>
              </a:extLst>
            </p:cNvPr>
            <p:cNvSpPr/>
            <p:nvPr/>
          </p:nvSpPr>
          <p:spPr>
            <a:xfrm>
              <a:off x="968172" y="3581470"/>
              <a:ext cx="1440160"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sz="1400" b="1" dirty="0">
                  <a:solidFill>
                    <a:schemeClr val="bg1"/>
                  </a:solidFill>
                  <a:latin typeface="Ara Aqeeq Bold" panose="00000500000000000000" pitchFamily="2" charset="-78"/>
                  <a:cs typeface="Ara Aqeeq Bold" panose="00000500000000000000" pitchFamily="2" charset="-78"/>
                </a:rPr>
                <a:t>محتويات</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3" name="Rectangle 22">
              <a:extLst>
                <a:ext uri="{FF2B5EF4-FFF2-40B4-BE49-F238E27FC236}">
                  <a16:creationId xmlns:a16="http://schemas.microsoft.com/office/drawing/2014/main" id="{6ABE79A6-B39A-4C34-9A8E-CEDD01307875}"/>
                </a:ext>
              </a:extLst>
            </p:cNvPr>
            <p:cNvSpPr/>
            <p:nvPr/>
          </p:nvSpPr>
          <p:spPr>
            <a:xfrm>
              <a:off x="2408332" y="3149020"/>
              <a:ext cx="144016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sz="1400" b="1" dirty="0">
                  <a:solidFill>
                    <a:schemeClr val="bg1"/>
                  </a:solidFill>
                  <a:latin typeface="Ara Aqeeq Bold" panose="00000500000000000000" pitchFamily="2" charset="-78"/>
                  <a:cs typeface="Ara Aqeeq Bold" panose="00000500000000000000" pitchFamily="2" charset="-78"/>
                </a:rPr>
                <a:t>محتويات</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4" name="Rectangle 23">
              <a:extLst>
                <a:ext uri="{FF2B5EF4-FFF2-40B4-BE49-F238E27FC236}">
                  <a16:creationId xmlns:a16="http://schemas.microsoft.com/office/drawing/2014/main" id="{4D1C0523-329A-419F-85D1-EA082A2B994F}"/>
                </a:ext>
              </a:extLst>
            </p:cNvPr>
            <p:cNvSpPr/>
            <p:nvPr/>
          </p:nvSpPr>
          <p:spPr>
            <a:xfrm>
              <a:off x="3848492" y="2716570"/>
              <a:ext cx="144016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sz="1400" b="1" dirty="0">
                  <a:solidFill>
                    <a:schemeClr val="bg1"/>
                  </a:solidFill>
                  <a:latin typeface="Ara Aqeeq Bold" panose="00000500000000000000" pitchFamily="2" charset="-78"/>
                  <a:cs typeface="Ara Aqeeq Bold" panose="00000500000000000000" pitchFamily="2" charset="-78"/>
                </a:rPr>
                <a:t>محتويات</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5" name="Rectangle 24">
              <a:extLst>
                <a:ext uri="{FF2B5EF4-FFF2-40B4-BE49-F238E27FC236}">
                  <a16:creationId xmlns:a16="http://schemas.microsoft.com/office/drawing/2014/main" id="{BF9D9222-12C6-4A87-9865-199D46B8186E}"/>
                </a:ext>
              </a:extLst>
            </p:cNvPr>
            <p:cNvSpPr/>
            <p:nvPr/>
          </p:nvSpPr>
          <p:spPr>
            <a:xfrm>
              <a:off x="5288652" y="2284120"/>
              <a:ext cx="144016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sz="1400" b="1" dirty="0">
                  <a:solidFill>
                    <a:schemeClr val="bg1"/>
                  </a:solidFill>
                  <a:latin typeface="Ara Aqeeq Bold" panose="00000500000000000000" pitchFamily="2" charset="-78"/>
                  <a:cs typeface="Ara Aqeeq Bold" panose="00000500000000000000" pitchFamily="2" charset="-78"/>
                </a:rPr>
                <a:t>محتويات</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6" name="Rectangle 25">
              <a:extLst>
                <a:ext uri="{FF2B5EF4-FFF2-40B4-BE49-F238E27FC236}">
                  <a16:creationId xmlns:a16="http://schemas.microsoft.com/office/drawing/2014/main" id="{326992F5-B77E-4083-A32C-2CDBD9EF6848}"/>
                </a:ext>
              </a:extLst>
            </p:cNvPr>
            <p:cNvSpPr/>
            <p:nvPr/>
          </p:nvSpPr>
          <p:spPr>
            <a:xfrm>
              <a:off x="6728812" y="1851670"/>
              <a:ext cx="1440160"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sz="1400" b="1" dirty="0">
                  <a:solidFill>
                    <a:schemeClr val="bg1"/>
                  </a:solidFill>
                  <a:latin typeface="Ara Aqeeq Bold" panose="00000500000000000000" pitchFamily="2" charset="-78"/>
                  <a:cs typeface="Ara Aqeeq Bold" panose="00000500000000000000" pitchFamily="2" charset="-78"/>
                </a:rPr>
                <a:t>محتويات</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grpSp>
        <p:nvGrpSpPr>
          <p:cNvPr id="27" name="Group 26">
            <a:extLst>
              <a:ext uri="{FF2B5EF4-FFF2-40B4-BE49-F238E27FC236}">
                <a16:creationId xmlns:a16="http://schemas.microsoft.com/office/drawing/2014/main" id="{ED406120-60A8-4480-9023-A45F21F8CF3B}"/>
              </a:ext>
            </a:extLst>
          </p:cNvPr>
          <p:cNvGrpSpPr/>
          <p:nvPr/>
        </p:nvGrpSpPr>
        <p:grpSpPr>
          <a:xfrm>
            <a:off x="1042799" y="5013457"/>
            <a:ext cx="1926632" cy="1325431"/>
            <a:chOff x="910640" y="3222194"/>
            <a:chExt cx="1527408" cy="1325431"/>
          </a:xfrm>
        </p:grpSpPr>
        <p:sp>
          <p:nvSpPr>
            <p:cNvPr id="28" name="TextBox 27">
              <a:extLst>
                <a:ext uri="{FF2B5EF4-FFF2-40B4-BE49-F238E27FC236}">
                  <a16:creationId xmlns:a16="http://schemas.microsoft.com/office/drawing/2014/main" id="{09E15CB7-EEA9-4330-ACCE-2F7E68DF3003}"/>
                </a:ext>
              </a:extLst>
            </p:cNvPr>
            <p:cNvSpPr txBox="1"/>
            <p:nvPr/>
          </p:nvSpPr>
          <p:spPr>
            <a:xfrm>
              <a:off x="910640" y="3222194"/>
              <a:ext cx="1527408"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فرعي</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9" name="TextBox 28">
              <a:extLst>
                <a:ext uri="{FF2B5EF4-FFF2-40B4-BE49-F238E27FC236}">
                  <a16:creationId xmlns:a16="http://schemas.microsoft.com/office/drawing/2014/main" id="{119AC897-7369-4198-9C04-E2A58B2E637C}"/>
                </a:ext>
              </a:extLst>
            </p:cNvPr>
            <p:cNvSpPr txBox="1"/>
            <p:nvPr/>
          </p:nvSpPr>
          <p:spPr>
            <a:xfrm>
              <a:off x="910640" y="3531962"/>
              <a:ext cx="1527408" cy="1015663"/>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سوف يكون وقتك.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30" name="Group 29">
            <a:extLst>
              <a:ext uri="{FF2B5EF4-FFF2-40B4-BE49-F238E27FC236}">
                <a16:creationId xmlns:a16="http://schemas.microsoft.com/office/drawing/2014/main" id="{46FD3E32-76F2-4AAF-8444-1EB3EF78C0BA}"/>
              </a:ext>
            </a:extLst>
          </p:cNvPr>
          <p:cNvGrpSpPr/>
          <p:nvPr/>
        </p:nvGrpSpPr>
        <p:grpSpPr>
          <a:xfrm>
            <a:off x="3119532" y="4478532"/>
            <a:ext cx="1926632" cy="1325431"/>
            <a:chOff x="910640" y="3222194"/>
            <a:chExt cx="1527408" cy="1325431"/>
          </a:xfrm>
        </p:grpSpPr>
        <p:sp>
          <p:nvSpPr>
            <p:cNvPr id="31" name="TextBox 30">
              <a:extLst>
                <a:ext uri="{FF2B5EF4-FFF2-40B4-BE49-F238E27FC236}">
                  <a16:creationId xmlns:a16="http://schemas.microsoft.com/office/drawing/2014/main" id="{E422ED9B-4EDF-4FFE-8F42-FD1C97F31E47}"/>
                </a:ext>
              </a:extLst>
            </p:cNvPr>
            <p:cNvSpPr txBox="1"/>
            <p:nvPr/>
          </p:nvSpPr>
          <p:spPr>
            <a:xfrm>
              <a:off x="910640" y="3222194"/>
              <a:ext cx="1527408"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فرعي</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2" name="TextBox 31">
              <a:extLst>
                <a:ext uri="{FF2B5EF4-FFF2-40B4-BE49-F238E27FC236}">
                  <a16:creationId xmlns:a16="http://schemas.microsoft.com/office/drawing/2014/main" id="{4AEC837E-50F4-4ECF-84CF-E0DFDCB5CFDC}"/>
                </a:ext>
              </a:extLst>
            </p:cNvPr>
            <p:cNvSpPr txBox="1"/>
            <p:nvPr/>
          </p:nvSpPr>
          <p:spPr>
            <a:xfrm>
              <a:off x="910640" y="3531962"/>
              <a:ext cx="1527408" cy="1015663"/>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سوف يكون وقتك.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33" name="Group 32">
            <a:extLst>
              <a:ext uri="{FF2B5EF4-FFF2-40B4-BE49-F238E27FC236}">
                <a16:creationId xmlns:a16="http://schemas.microsoft.com/office/drawing/2014/main" id="{283CFB35-B0A8-4B1A-AE20-C82C9C085E7C}"/>
              </a:ext>
            </a:extLst>
          </p:cNvPr>
          <p:cNvGrpSpPr/>
          <p:nvPr/>
        </p:nvGrpSpPr>
        <p:grpSpPr>
          <a:xfrm>
            <a:off x="5194820" y="3950009"/>
            <a:ext cx="1898082" cy="1325431"/>
            <a:chOff x="910640" y="3222194"/>
            <a:chExt cx="1527408" cy="1325431"/>
          </a:xfrm>
        </p:grpSpPr>
        <p:sp>
          <p:nvSpPr>
            <p:cNvPr id="34" name="TextBox 33">
              <a:extLst>
                <a:ext uri="{FF2B5EF4-FFF2-40B4-BE49-F238E27FC236}">
                  <a16:creationId xmlns:a16="http://schemas.microsoft.com/office/drawing/2014/main" id="{B6B152A0-50AF-4D51-A74D-0EE26EFAA7C3}"/>
                </a:ext>
              </a:extLst>
            </p:cNvPr>
            <p:cNvSpPr txBox="1"/>
            <p:nvPr/>
          </p:nvSpPr>
          <p:spPr>
            <a:xfrm>
              <a:off x="910640" y="3222194"/>
              <a:ext cx="1527408"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فرعي</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5" name="TextBox 34">
              <a:extLst>
                <a:ext uri="{FF2B5EF4-FFF2-40B4-BE49-F238E27FC236}">
                  <a16:creationId xmlns:a16="http://schemas.microsoft.com/office/drawing/2014/main" id="{C93D9079-30B0-412B-9D67-184C68C80AEB}"/>
                </a:ext>
              </a:extLst>
            </p:cNvPr>
            <p:cNvSpPr txBox="1"/>
            <p:nvPr/>
          </p:nvSpPr>
          <p:spPr>
            <a:xfrm>
              <a:off x="910640" y="3531962"/>
              <a:ext cx="1527408" cy="1015663"/>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سوف يكون وقتك.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36" name="Group 35">
            <a:extLst>
              <a:ext uri="{FF2B5EF4-FFF2-40B4-BE49-F238E27FC236}">
                <a16:creationId xmlns:a16="http://schemas.microsoft.com/office/drawing/2014/main" id="{AF859925-C277-4905-A165-4743EE1E0E80}"/>
              </a:ext>
            </a:extLst>
          </p:cNvPr>
          <p:cNvGrpSpPr/>
          <p:nvPr/>
        </p:nvGrpSpPr>
        <p:grpSpPr>
          <a:xfrm>
            <a:off x="7270772" y="3422203"/>
            <a:ext cx="1898082" cy="1325431"/>
            <a:chOff x="910640" y="3222194"/>
            <a:chExt cx="1527408" cy="1325431"/>
          </a:xfrm>
        </p:grpSpPr>
        <p:sp>
          <p:nvSpPr>
            <p:cNvPr id="37" name="TextBox 36">
              <a:extLst>
                <a:ext uri="{FF2B5EF4-FFF2-40B4-BE49-F238E27FC236}">
                  <a16:creationId xmlns:a16="http://schemas.microsoft.com/office/drawing/2014/main" id="{34300365-BF8D-47D9-81EA-A3C2C2DF00D5}"/>
                </a:ext>
              </a:extLst>
            </p:cNvPr>
            <p:cNvSpPr txBox="1"/>
            <p:nvPr/>
          </p:nvSpPr>
          <p:spPr>
            <a:xfrm>
              <a:off x="910640" y="3222194"/>
              <a:ext cx="1527408"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فرعي</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38" name="TextBox 37">
              <a:extLst>
                <a:ext uri="{FF2B5EF4-FFF2-40B4-BE49-F238E27FC236}">
                  <a16:creationId xmlns:a16="http://schemas.microsoft.com/office/drawing/2014/main" id="{65D74998-3206-4580-BAA2-12E9CE7E37A2}"/>
                </a:ext>
              </a:extLst>
            </p:cNvPr>
            <p:cNvSpPr txBox="1"/>
            <p:nvPr/>
          </p:nvSpPr>
          <p:spPr>
            <a:xfrm>
              <a:off x="910640" y="3531962"/>
              <a:ext cx="1527408" cy="1015663"/>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سوف يكون وقتك.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39" name="Group 38">
            <a:extLst>
              <a:ext uri="{FF2B5EF4-FFF2-40B4-BE49-F238E27FC236}">
                <a16:creationId xmlns:a16="http://schemas.microsoft.com/office/drawing/2014/main" id="{A3D58E4F-FC03-4CF7-A272-0F791852CCE4}"/>
              </a:ext>
            </a:extLst>
          </p:cNvPr>
          <p:cNvGrpSpPr/>
          <p:nvPr/>
        </p:nvGrpSpPr>
        <p:grpSpPr>
          <a:xfrm>
            <a:off x="9346728" y="2884889"/>
            <a:ext cx="1898082" cy="1325431"/>
            <a:chOff x="910640" y="3222194"/>
            <a:chExt cx="1527408" cy="1325431"/>
          </a:xfrm>
        </p:grpSpPr>
        <p:sp>
          <p:nvSpPr>
            <p:cNvPr id="40" name="TextBox 39">
              <a:extLst>
                <a:ext uri="{FF2B5EF4-FFF2-40B4-BE49-F238E27FC236}">
                  <a16:creationId xmlns:a16="http://schemas.microsoft.com/office/drawing/2014/main" id="{8DADC9FF-6C19-4129-81D4-23D997267801}"/>
                </a:ext>
              </a:extLst>
            </p:cNvPr>
            <p:cNvSpPr txBox="1"/>
            <p:nvPr/>
          </p:nvSpPr>
          <p:spPr>
            <a:xfrm>
              <a:off x="910640" y="3222194"/>
              <a:ext cx="1527408" cy="276999"/>
            </a:xfrm>
            <a:prstGeom prst="rect">
              <a:avLst/>
            </a:prstGeom>
            <a:noFill/>
          </p:spPr>
          <p:txBody>
            <a:bodyPr wrap="square" rtlCol="0" anchor="ctr">
              <a:spAutoFit/>
            </a:bodyPr>
            <a:lstStyle/>
            <a:p>
              <a:pPr algn="ct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عنوان فرعي</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41" name="TextBox 40">
              <a:extLst>
                <a:ext uri="{FF2B5EF4-FFF2-40B4-BE49-F238E27FC236}">
                  <a16:creationId xmlns:a16="http://schemas.microsoft.com/office/drawing/2014/main" id="{73CA8988-095C-4137-BBD9-488C1D2C2108}"/>
                </a:ext>
              </a:extLst>
            </p:cNvPr>
            <p:cNvSpPr txBox="1"/>
            <p:nvPr/>
          </p:nvSpPr>
          <p:spPr>
            <a:xfrm>
              <a:off x="910640" y="3531962"/>
              <a:ext cx="1527408" cy="1015663"/>
            </a:xfrm>
            <a:prstGeom prst="rect">
              <a:avLst/>
            </a:prstGeom>
            <a:noFill/>
          </p:spPr>
          <p:txBody>
            <a:bodyPr wrap="square" rtlCol="0">
              <a:spAutoFit/>
            </a:bodyPr>
            <a:lstStyle/>
            <a:p>
              <a:pPr algn="ct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سوف يكون وقتك.</a:t>
              </a:r>
              <a:endParaRPr lang="ko-KR" altLang="en-US"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1279224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CE6DC-AD26-48F1-8965-5D880A2F2288}"/>
              </a:ext>
            </a:extLst>
          </p:cNvPr>
          <p:cNvSpPr>
            <a:spLocks noGrp="1"/>
          </p:cNvSpPr>
          <p:nvPr>
            <p:ph type="body" sz="quarter" idx="10"/>
          </p:nvPr>
        </p:nvSpPr>
        <p:spPr/>
        <p:txBody>
          <a:bodyPr/>
          <a:lstStyle/>
          <a:p>
            <a:r>
              <a:rPr lang="ar-DZ">
                <a:latin typeface="Ara Aqeeq Bold" panose="00000500000000000000" pitchFamily="2" charset="-78"/>
                <a:cs typeface="Ara Aqeeq Bold" panose="00000500000000000000" pitchFamily="2" charset="-78"/>
              </a:rPr>
              <a:t>أشكال مستخدمة</a:t>
            </a:r>
            <a:endParaRPr lang="en-US" dirty="0">
              <a:latin typeface="Ara Aqeeq Bold" panose="00000500000000000000" pitchFamily="2" charset="-78"/>
              <a:cs typeface="Ara Aqeeq Bold" panose="00000500000000000000" pitchFamily="2" charset="-78"/>
            </a:endParaRPr>
          </a:p>
        </p:txBody>
      </p:sp>
      <p:grpSp>
        <p:nvGrpSpPr>
          <p:cNvPr id="4" name="Group 3">
            <a:extLst>
              <a:ext uri="{FF2B5EF4-FFF2-40B4-BE49-F238E27FC236}">
                <a16:creationId xmlns:a16="http://schemas.microsoft.com/office/drawing/2014/main" id="{8EF89F5A-4996-4C1D-B8AC-CE31879CA761}"/>
              </a:ext>
            </a:extLst>
          </p:cNvPr>
          <p:cNvGrpSpPr/>
          <p:nvPr/>
        </p:nvGrpSpPr>
        <p:grpSpPr>
          <a:xfrm>
            <a:off x="7670619" y="1877473"/>
            <a:ext cx="2117078" cy="3721713"/>
            <a:chOff x="4871870" y="1763729"/>
            <a:chExt cx="2448272" cy="4303935"/>
          </a:xfrm>
        </p:grpSpPr>
        <p:grpSp>
          <p:nvGrpSpPr>
            <p:cNvPr id="5" name="Group 3">
              <a:extLst>
                <a:ext uri="{FF2B5EF4-FFF2-40B4-BE49-F238E27FC236}">
                  <a16:creationId xmlns:a16="http://schemas.microsoft.com/office/drawing/2014/main" id="{2624AB4C-2439-4EF2-BCC4-5DE152D79BB4}"/>
                </a:ext>
              </a:extLst>
            </p:cNvPr>
            <p:cNvGrpSpPr/>
            <p:nvPr/>
          </p:nvGrpSpPr>
          <p:grpSpPr>
            <a:xfrm>
              <a:off x="4871870" y="1763729"/>
              <a:ext cx="2448272" cy="4303935"/>
              <a:chOff x="445712" y="1449040"/>
              <a:chExt cx="2113018" cy="3924176"/>
            </a:xfrm>
          </p:grpSpPr>
          <p:sp>
            <p:nvSpPr>
              <p:cNvPr id="7" name="Rounded Rectangle 4">
                <a:extLst>
                  <a:ext uri="{FF2B5EF4-FFF2-40B4-BE49-F238E27FC236}">
                    <a16:creationId xmlns:a16="http://schemas.microsoft.com/office/drawing/2014/main" id="{AC539578-5E39-44E6-84DC-1DC9729312B2}"/>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Rectangle 5">
                <a:extLst>
                  <a:ext uri="{FF2B5EF4-FFF2-40B4-BE49-F238E27FC236}">
                    <a16:creationId xmlns:a16="http://schemas.microsoft.com/office/drawing/2014/main" id="{66C2ADD1-BD9B-4CE3-A8B1-0CDC9F4E11E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 name="Group 6">
                <a:extLst>
                  <a:ext uri="{FF2B5EF4-FFF2-40B4-BE49-F238E27FC236}">
                    <a16:creationId xmlns:a16="http://schemas.microsoft.com/office/drawing/2014/main" id="{DF4C7FA9-3725-4660-B734-1C4B2478605A}"/>
                  </a:ext>
                </a:extLst>
              </p:cNvPr>
              <p:cNvGrpSpPr/>
              <p:nvPr userDrawn="1"/>
            </p:nvGrpSpPr>
            <p:grpSpPr>
              <a:xfrm>
                <a:off x="1407705" y="5045834"/>
                <a:ext cx="211967" cy="211967"/>
                <a:chOff x="1549420" y="5712364"/>
                <a:chExt cx="312583" cy="312583"/>
              </a:xfrm>
            </p:grpSpPr>
            <p:sp>
              <p:nvSpPr>
                <p:cNvPr id="10" name="Oval 7">
                  <a:extLst>
                    <a:ext uri="{FF2B5EF4-FFF2-40B4-BE49-F238E27FC236}">
                      <a16:creationId xmlns:a16="http://schemas.microsoft.com/office/drawing/2014/main" id="{8356347C-2FE2-4562-828F-E9EBDC28E8EB}"/>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ounded Rectangle 8">
                  <a:extLst>
                    <a:ext uri="{FF2B5EF4-FFF2-40B4-BE49-F238E27FC236}">
                      <a16:creationId xmlns:a16="http://schemas.microsoft.com/office/drawing/2014/main" id="{981CCC17-3FF8-4EF9-8DDA-9882A406BBA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6" name="Picture Placeholder 2">
              <a:extLst>
                <a:ext uri="{FF2B5EF4-FFF2-40B4-BE49-F238E27FC236}">
                  <a16:creationId xmlns:a16="http://schemas.microsoft.com/office/drawing/2014/main" id="{7BC5A5FD-2465-434A-97B0-7307DF50746E}"/>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12" name="Group 11">
            <a:extLst>
              <a:ext uri="{FF2B5EF4-FFF2-40B4-BE49-F238E27FC236}">
                <a16:creationId xmlns:a16="http://schemas.microsoft.com/office/drawing/2014/main" id="{2BA4965D-5AC1-4612-9337-1E6E1E13B395}"/>
              </a:ext>
            </a:extLst>
          </p:cNvPr>
          <p:cNvGrpSpPr/>
          <p:nvPr/>
        </p:nvGrpSpPr>
        <p:grpSpPr>
          <a:xfrm>
            <a:off x="1317070" y="2262007"/>
            <a:ext cx="5373985" cy="2952641"/>
            <a:chOff x="-548507" y="477868"/>
            <a:chExt cx="11570449" cy="6357177"/>
          </a:xfrm>
        </p:grpSpPr>
        <p:sp>
          <p:nvSpPr>
            <p:cNvPr id="13" name="Freeform: Shape 12">
              <a:extLst>
                <a:ext uri="{FF2B5EF4-FFF2-40B4-BE49-F238E27FC236}">
                  <a16:creationId xmlns:a16="http://schemas.microsoft.com/office/drawing/2014/main" id="{7A7365AE-2B04-4AEF-945B-AEE81D9A6FCF}"/>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05E9E2E-78C2-4CE4-9557-FF2BE972E92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4E908B3-A27D-4970-A263-EE1392B2C60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54D5F3-B150-4CC8-8031-9C2022B3B07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6D24A524-E133-4889-8646-44A17BE7FF41}"/>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id="{4A03CD3F-76F7-4ACE-A0AF-6FC4178DBA96}"/>
                </a:ext>
              </a:extLst>
            </p:cNvPr>
            <p:cNvGrpSpPr/>
            <p:nvPr/>
          </p:nvGrpSpPr>
          <p:grpSpPr>
            <a:xfrm>
              <a:off x="1606" y="6382978"/>
              <a:ext cx="413937" cy="115242"/>
              <a:chOff x="5955" y="6353672"/>
              <a:chExt cx="413937" cy="115242"/>
            </a:xfrm>
          </p:grpSpPr>
          <p:sp>
            <p:nvSpPr>
              <p:cNvPr id="23" name="Rectangle: Rounded Corners 22">
                <a:extLst>
                  <a:ext uri="{FF2B5EF4-FFF2-40B4-BE49-F238E27FC236}">
                    <a16:creationId xmlns:a16="http://schemas.microsoft.com/office/drawing/2014/main" id="{231BA43F-8410-4D95-B1B2-9FFD1713F3D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F928340-886F-44EF-A7ED-ECA8886E7A3F}"/>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99E9BFAC-3015-496A-9C98-2373089D8893}"/>
                </a:ext>
              </a:extLst>
            </p:cNvPr>
            <p:cNvGrpSpPr/>
            <p:nvPr/>
          </p:nvGrpSpPr>
          <p:grpSpPr>
            <a:xfrm>
              <a:off x="9855291" y="6381600"/>
              <a:ext cx="885989" cy="115242"/>
              <a:chOff x="5955" y="6353672"/>
              <a:chExt cx="413937" cy="115242"/>
            </a:xfrm>
          </p:grpSpPr>
          <p:sp>
            <p:nvSpPr>
              <p:cNvPr id="21" name="Rectangle: Rounded Corners 20">
                <a:extLst>
                  <a:ext uri="{FF2B5EF4-FFF2-40B4-BE49-F238E27FC236}">
                    <a16:creationId xmlns:a16="http://schemas.microsoft.com/office/drawing/2014/main" id="{7ED68142-40DB-46F8-B8CC-7F8D374015F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EA95173A-5F6A-4A6C-A4F1-0E65097F48FC}"/>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reeform: Shape 19">
              <a:extLst>
                <a:ext uri="{FF2B5EF4-FFF2-40B4-BE49-F238E27FC236}">
                  <a16:creationId xmlns:a16="http://schemas.microsoft.com/office/drawing/2014/main" id="{848AAB36-B038-485F-B99E-8ED98DF0D2E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6412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1"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3"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4"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ZoneTexte 52"/>
          <p:cNvSpPr txBox="1"/>
          <p:nvPr/>
        </p:nvSpPr>
        <p:spPr>
          <a:xfrm>
            <a:off x="3009169" y="182006"/>
            <a:ext cx="5791421" cy="830997"/>
          </a:xfrm>
          <a:prstGeom prst="rect">
            <a:avLst/>
          </a:prstGeom>
          <a:noFill/>
        </p:spPr>
        <p:txBody>
          <a:bodyPr wrap="square" rtlCol="0" anchor="ctr">
            <a:spAutoFit/>
          </a:bodyPr>
          <a:lstStyle/>
          <a:p>
            <a:pPr algn="ctr" rtl="1"/>
            <a:r>
              <a:rPr lang="ar-DZ" sz="2400" b="1" dirty="0">
                <a:solidFill>
                  <a:schemeClr val="accent5">
                    <a:lumMod val="50000"/>
                  </a:schemeClr>
                </a:solidFill>
                <a:latin typeface="Ara Aqeeq Bold" panose="00000500000000000000" pitchFamily="2" charset="-78"/>
                <a:cs typeface="Ara Aqeeq Bold" panose="00000500000000000000" pitchFamily="2" charset="-78"/>
              </a:rPr>
              <a:t>يمكنك استخدام هذه الايقونات في العرض </a:t>
            </a:r>
            <a:br>
              <a:rPr lang="ar-DZ" sz="2400" b="1" dirty="0">
                <a:solidFill>
                  <a:schemeClr val="accent5">
                    <a:lumMod val="50000"/>
                  </a:schemeClr>
                </a:solidFill>
                <a:latin typeface="Ara Aqeeq Bold" panose="00000500000000000000" pitchFamily="2" charset="-78"/>
                <a:cs typeface="Ara Aqeeq Bold" panose="00000500000000000000" pitchFamily="2" charset="-78"/>
              </a:rPr>
            </a:br>
            <a:r>
              <a:rPr lang="ar-DZ" sz="2400" b="1" dirty="0">
                <a:solidFill>
                  <a:schemeClr val="accent5">
                    <a:lumMod val="50000"/>
                  </a:schemeClr>
                </a:solidFill>
                <a:latin typeface="Ara Aqeeq Bold" panose="00000500000000000000" pitchFamily="2" charset="-78"/>
                <a:cs typeface="Ara Aqeeq Bold" panose="00000500000000000000" pitchFamily="2" charset="-78"/>
              </a:rPr>
              <a:t>انسخ والصقها </a:t>
            </a:r>
            <a:endParaRPr lang="en-GB" sz="2400" b="1" dirty="0">
              <a:solidFill>
                <a:schemeClr val="accent5">
                  <a:lumMod val="50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2237333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8"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6"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9"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0"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4"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5"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7"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68"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0"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4"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5"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8"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2"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5"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6"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8"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ZoneTexte 99"/>
          <p:cNvSpPr txBox="1"/>
          <p:nvPr/>
        </p:nvSpPr>
        <p:spPr>
          <a:xfrm>
            <a:off x="2693427" y="127872"/>
            <a:ext cx="5791421" cy="830997"/>
          </a:xfrm>
          <a:prstGeom prst="rect">
            <a:avLst/>
          </a:prstGeom>
          <a:noFill/>
        </p:spPr>
        <p:txBody>
          <a:bodyPr wrap="square" rtlCol="0" anchor="ctr">
            <a:spAutoFit/>
          </a:bodyPr>
          <a:lstStyle/>
          <a:p>
            <a:pPr algn="ctr" rtl="1"/>
            <a:r>
              <a:rPr lang="ar-DZ" sz="2400" b="1" dirty="0">
                <a:solidFill>
                  <a:schemeClr val="accent5">
                    <a:lumMod val="50000"/>
                  </a:schemeClr>
                </a:solidFill>
                <a:latin typeface="Ara Aqeeq Bold" panose="00000500000000000000" pitchFamily="2" charset="-78"/>
                <a:cs typeface="Ara Aqeeq Bold" panose="00000500000000000000" pitchFamily="2" charset="-78"/>
              </a:rPr>
              <a:t>يمكنك استخدام هذه الايقونات في العرض </a:t>
            </a:r>
            <a:br>
              <a:rPr lang="ar-DZ" sz="2400" b="1" dirty="0">
                <a:solidFill>
                  <a:schemeClr val="accent5">
                    <a:lumMod val="50000"/>
                  </a:schemeClr>
                </a:solidFill>
                <a:latin typeface="Ara Aqeeq Bold" panose="00000500000000000000" pitchFamily="2" charset="-78"/>
                <a:cs typeface="Ara Aqeeq Bold" panose="00000500000000000000" pitchFamily="2" charset="-78"/>
              </a:rPr>
            </a:br>
            <a:r>
              <a:rPr lang="ar-DZ" sz="2400" b="1" dirty="0">
                <a:solidFill>
                  <a:schemeClr val="accent5">
                    <a:lumMod val="50000"/>
                  </a:schemeClr>
                </a:solidFill>
                <a:latin typeface="Ara Aqeeq Bold" panose="00000500000000000000" pitchFamily="2" charset="-78"/>
                <a:cs typeface="Ara Aqeeq Bold" panose="00000500000000000000" pitchFamily="2" charset="-78"/>
              </a:rPr>
              <a:t>انسخ والصقها </a:t>
            </a:r>
            <a:endParaRPr lang="en-GB" sz="2400" b="1" dirty="0">
              <a:solidFill>
                <a:schemeClr val="accent5">
                  <a:lumMod val="50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756105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3"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0"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1"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2"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3"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4"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5"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6"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7"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8"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9"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0"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1"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2"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3"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4"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5"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6"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7"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8"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9"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0"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1"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2"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3"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4"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5"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6"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7"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8"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9"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0"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1"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2"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3"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4"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5"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6"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7"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8"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9"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0"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1"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2"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3"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4" name="ZoneTexte 143"/>
          <p:cNvSpPr txBox="1"/>
          <p:nvPr/>
        </p:nvSpPr>
        <p:spPr>
          <a:xfrm>
            <a:off x="2693427" y="127872"/>
            <a:ext cx="5791421" cy="830997"/>
          </a:xfrm>
          <a:prstGeom prst="rect">
            <a:avLst/>
          </a:prstGeom>
          <a:noFill/>
        </p:spPr>
        <p:txBody>
          <a:bodyPr wrap="square" rtlCol="0" anchor="ctr">
            <a:spAutoFit/>
          </a:bodyPr>
          <a:lstStyle/>
          <a:p>
            <a:pPr algn="ctr" rtl="1"/>
            <a:r>
              <a:rPr lang="ar-DZ" sz="2400" b="1" dirty="0">
                <a:solidFill>
                  <a:schemeClr val="accent5">
                    <a:lumMod val="50000"/>
                  </a:schemeClr>
                </a:solidFill>
                <a:latin typeface="Ara Aqeeq Bold" panose="00000500000000000000" pitchFamily="2" charset="-78"/>
                <a:cs typeface="Ara Aqeeq Bold" panose="00000500000000000000" pitchFamily="2" charset="-78"/>
              </a:rPr>
              <a:t>يمكنك استخدام هذه الايقونات في العرض </a:t>
            </a:r>
            <a:br>
              <a:rPr lang="ar-DZ" sz="2400" b="1" dirty="0">
                <a:solidFill>
                  <a:schemeClr val="accent5">
                    <a:lumMod val="50000"/>
                  </a:schemeClr>
                </a:solidFill>
                <a:latin typeface="Ara Aqeeq Bold" panose="00000500000000000000" pitchFamily="2" charset="-78"/>
                <a:cs typeface="Ara Aqeeq Bold" panose="00000500000000000000" pitchFamily="2" charset="-78"/>
              </a:rPr>
            </a:br>
            <a:r>
              <a:rPr lang="ar-DZ" sz="2400" b="1" dirty="0">
                <a:solidFill>
                  <a:schemeClr val="accent5">
                    <a:lumMod val="50000"/>
                  </a:schemeClr>
                </a:solidFill>
                <a:latin typeface="Ara Aqeeq Bold" panose="00000500000000000000" pitchFamily="2" charset="-78"/>
                <a:cs typeface="Ara Aqeeq Bold" panose="00000500000000000000" pitchFamily="2" charset="-78"/>
              </a:rPr>
              <a:t>انسخ والصقها </a:t>
            </a:r>
            <a:endParaRPr lang="en-GB" sz="2400" b="1" dirty="0">
              <a:solidFill>
                <a:schemeClr val="accent5">
                  <a:lumMod val="50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231721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90284A-428C-45D3-8D20-CE00E1205944}"/>
              </a:ext>
            </a:extLst>
          </p:cNvPr>
          <p:cNvGrpSpPr/>
          <p:nvPr/>
        </p:nvGrpSpPr>
        <p:grpSpPr>
          <a:xfrm>
            <a:off x="400182" y="2370028"/>
            <a:ext cx="5316416" cy="1736505"/>
            <a:chOff x="3581399" y="426402"/>
            <a:chExt cx="5316416" cy="1736505"/>
          </a:xfrm>
        </p:grpSpPr>
        <p:grpSp>
          <p:nvGrpSpPr>
            <p:cNvPr id="4" name="Group 3">
              <a:extLst>
                <a:ext uri="{FF2B5EF4-FFF2-40B4-BE49-F238E27FC236}">
                  <a16:creationId xmlns:a16="http://schemas.microsoft.com/office/drawing/2014/main" id="{CAA006BC-FD9C-47CD-A84A-81B0D596929E}"/>
                </a:ext>
              </a:extLst>
            </p:cNvPr>
            <p:cNvGrpSpPr/>
            <p:nvPr/>
          </p:nvGrpSpPr>
          <p:grpSpPr>
            <a:xfrm>
              <a:off x="6383214" y="426402"/>
              <a:ext cx="2514601" cy="1736505"/>
              <a:chOff x="6031523" y="778095"/>
              <a:chExt cx="2514601" cy="1736505"/>
            </a:xfrm>
          </p:grpSpPr>
          <p:sp>
            <p:nvSpPr>
              <p:cNvPr id="10" name="Rectangle 9">
                <a:extLst>
                  <a:ext uri="{FF2B5EF4-FFF2-40B4-BE49-F238E27FC236}">
                    <a16:creationId xmlns:a16="http://schemas.microsoft.com/office/drawing/2014/main" id="{1BF4D57C-A06A-4906-895C-7FDC0332CDAD}"/>
                  </a:ext>
                </a:extLst>
              </p:cNvPr>
              <p:cNvSpPr/>
              <p:nvPr/>
            </p:nvSpPr>
            <p:spPr>
              <a:xfrm>
                <a:off x="6383216" y="931985"/>
                <a:ext cx="2162908" cy="1582615"/>
              </a:xfrm>
              <a:prstGeom prst="rect">
                <a:avLst/>
              </a:prstGeom>
              <a:solidFill>
                <a:schemeClr val="accent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1" name="Rectangle: Rounded Corners 10">
                <a:extLst>
                  <a:ext uri="{FF2B5EF4-FFF2-40B4-BE49-F238E27FC236}">
                    <a16:creationId xmlns:a16="http://schemas.microsoft.com/office/drawing/2014/main" id="{C7916B49-F648-4C2E-9DB1-2C8B39936483}"/>
                  </a:ext>
                </a:extLst>
              </p:cNvPr>
              <p:cNvSpPr/>
              <p:nvPr/>
            </p:nvSpPr>
            <p:spPr>
              <a:xfrm>
                <a:off x="6031523" y="778095"/>
                <a:ext cx="1582615" cy="391282"/>
              </a:xfrm>
              <a:prstGeom prst="roundRect">
                <a:avLst>
                  <a:gd name="adj" fmla="val 16667"/>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2" name="TextBox 11">
                <a:extLst>
                  <a:ext uri="{FF2B5EF4-FFF2-40B4-BE49-F238E27FC236}">
                    <a16:creationId xmlns:a16="http://schemas.microsoft.com/office/drawing/2014/main" id="{3A00DE09-C160-4701-B238-A7BED212C53E}"/>
                  </a:ext>
                </a:extLst>
              </p:cNvPr>
              <p:cNvSpPr txBox="1"/>
              <p:nvPr/>
            </p:nvSpPr>
            <p:spPr>
              <a:xfrm>
                <a:off x="6090375" y="819848"/>
                <a:ext cx="1464910" cy="307777"/>
              </a:xfrm>
              <a:prstGeom prst="rect">
                <a:avLst/>
              </a:prstGeom>
              <a:noFill/>
            </p:spPr>
            <p:txBody>
              <a:bodyPr wrap="square" rtlCol="0">
                <a:spAutoFit/>
              </a:bodyPr>
              <a:lstStyle/>
              <a:p>
                <a:pPr algn="ctr" rtl="1"/>
                <a:r>
                  <a:rPr lang="ar-DZ" altLang="ko-KR" sz="1400" b="1" dirty="0">
                    <a:solidFill>
                      <a:schemeClr val="bg1"/>
                    </a:solidFill>
                    <a:latin typeface="Ara Aqeeq Bold" panose="00000500000000000000" pitchFamily="2" charset="-78"/>
                    <a:cs typeface="Ara Aqeeq Bold" panose="00000500000000000000" pitchFamily="2" charset="-78"/>
                  </a:rPr>
                  <a:t>أكتب عنوان</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13" name="TextBox 12">
                <a:extLst>
                  <a:ext uri="{FF2B5EF4-FFF2-40B4-BE49-F238E27FC236}">
                    <a16:creationId xmlns:a16="http://schemas.microsoft.com/office/drawing/2014/main" id="{1DFFEBE1-9C4F-4FC1-B4F3-A407A4ADDAFF}"/>
                  </a:ext>
                </a:extLst>
              </p:cNvPr>
              <p:cNvSpPr txBox="1"/>
              <p:nvPr/>
            </p:nvSpPr>
            <p:spPr>
              <a:xfrm>
                <a:off x="6525936" y="1219970"/>
                <a:ext cx="1877468" cy="1015663"/>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grpSp>
        <p:grpSp>
          <p:nvGrpSpPr>
            <p:cNvPr id="5" name="Group 4">
              <a:extLst>
                <a:ext uri="{FF2B5EF4-FFF2-40B4-BE49-F238E27FC236}">
                  <a16:creationId xmlns:a16="http://schemas.microsoft.com/office/drawing/2014/main" id="{3AEE7B88-C122-4EA1-A6D8-3F1B1BA250E5}"/>
                </a:ext>
              </a:extLst>
            </p:cNvPr>
            <p:cNvGrpSpPr/>
            <p:nvPr/>
          </p:nvGrpSpPr>
          <p:grpSpPr>
            <a:xfrm>
              <a:off x="3581399" y="426402"/>
              <a:ext cx="2514601" cy="1736505"/>
              <a:chOff x="6031523" y="778095"/>
              <a:chExt cx="2514601" cy="1736505"/>
            </a:xfrm>
          </p:grpSpPr>
          <p:sp>
            <p:nvSpPr>
              <p:cNvPr id="6" name="Rectangle 5">
                <a:extLst>
                  <a:ext uri="{FF2B5EF4-FFF2-40B4-BE49-F238E27FC236}">
                    <a16:creationId xmlns:a16="http://schemas.microsoft.com/office/drawing/2014/main" id="{33FE7438-DCE6-4706-8A93-F0CA9D44EB0D}"/>
                  </a:ext>
                </a:extLst>
              </p:cNvPr>
              <p:cNvSpPr/>
              <p:nvPr/>
            </p:nvSpPr>
            <p:spPr>
              <a:xfrm>
                <a:off x="6383216" y="931985"/>
                <a:ext cx="2162908" cy="1582615"/>
              </a:xfrm>
              <a:prstGeom prst="rect">
                <a:avLst/>
              </a:prstGeom>
              <a:solidFill>
                <a:schemeClr val="accent2">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7" name="Rectangle: Rounded Corners 6">
                <a:extLst>
                  <a:ext uri="{FF2B5EF4-FFF2-40B4-BE49-F238E27FC236}">
                    <a16:creationId xmlns:a16="http://schemas.microsoft.com/office/drawing/2014/main" id="{452E651B-0826-4A1C-9BA5-47ECC2B0A2CE}"/>
                  </a:ext>
                </a:extLst>
              </p:cNvPr>
              <p:cNvSpPr/>
              <p:nvPr/>
            </p:nvSpPr>
            <p:spPr>
              <a:xfrm>
                <a:off x="6031523" y="778095"/>
                <a:ext cx="1582615" cy="391282"/>
              </a:xfrm>
              <a:prstGeom prst="roundRect">
                <a:avLst>
                  <a:gd name="adj" fmla="val 16667"/>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8" name="TextBox 7">
                <a:extLst>
                  <a:ext uri="{FF2B5EF4-FFF2-40B4-BE49-F238E27FC236}">
                    <a16:creationId xmlns:a16="http://schemas.microsoft.com/office/drawing/2014/main" id="{CCA3B900-D0BA-4DA6-A7FD-BD43B755BB66}"/>
                  </a:ext>
                </a:extLst>
              </p:cNvPr>
              <p:cNvSpPr txBox="1"/>
              <p:nvPr/>
            </p:nvSpPr>
            <p:spPr>
              <a:xfrm>
                <a:off x="6090375" y="819848"/>
                <a:ext cx="1464910" cy="307777"/>
              </a:xfrm>
              <a:prstGeom prst="rect">
                <a:avLst/>
              </a:prstGeom>
              <a:noFill/>
            </p:spPr>
            <p:txBody>
              <a:bodyPr wrap="square" rtlCol="0">
                <a:spAutoFit/>
              </a:bodyPr>
              <a:lstStyle/>
              <a:p>
                <a:pPr algn="ctr" rtl="1"/>
                <a:r>
                  <a:rPr lang="ar-DZ" altLang="ko-KR" sz="1400" b="1" dirty="0">
                    <a:solidFill>
                      <a:schemeClr val="bg1"/>
                    </a:solidFill>
                    <a:latin typeface="Ara Aqeeq Bold" panose="00000500000000000000" pitchFamily="2" charset="-78"/>
                    <a:cs typeface="Ara Aqeeq Bold" panose="00000500000000000000" pitchFamily="2" charset="-78"/>
                  </a:rPr>
                  <a:t>أكتب عنوان</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9" name="TextBox 8">
                <a:extLst>
                  <a:ext uri="{FF2B5EF4-FFF2-40B4-BE49-F238E27FC236}">
                    <a16:creationId xmlns:a16="http://schemas.microsoft.com/office/drawing/2014/main" id="{F81DE0CE-F470-4862-A864-FAB1DED7070B}"/>
                  </a:ext>
                </a:extLst>
              </p:cNvPr>
              <p:cNvSpPr txBox="1"/>
              <p:nvPr/>
            </p:nvSpPr>
            <p:spPr>
              <a:xfrm>
                <a:off x="6525936" y="1219970"/>
                <a:ext cx="1877468" cy="1015663"/>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grpSp>
      </p:grpSp>
      <p:grpSp>
        <p:nvGrpSpPr>
          <p:cNvPr id="14" name="Group 13">
            <a:extLst>
              <a:ext uri="{FF2B5EF4-FFF2-40B4-BE49-F238E27FC236}">
                <a16:creationId xmlns:a16="http://schemas.microsoft.com/office/drawing/2014/main" id="{6564BDB0-4914-49C5-B0C1-9F59FCB3E4D1}"/>
              </a:ext>
            </a:extLst>
          </p:cNvPr>
          <p:cNvGrpSpPr/>
          <p:nvPr/>
        </p:nvGrpSpPr>
        <p:grpSpPr>
          <a:xfrm>
            <a:off x="1484025" y="233214"/>
            <a:ext cx="5316416" cy="1736505"/>
            <a:chOff x="6383214" y="2450892"/>
            <a:chExt cx="5316416" cy="1736505"/>
          </a:xfrm>
        </p:grpSpPr>
        <p:grpSp>
          <p:nvGrpSpPr>
            <p:cNvPr id="15" name="Group 14">
              <a:extLst>
                <a:ext uri="{FF2B5EF4-FFF2-40B4-BE49-F238E27FC236}">
                  <a16:creationId xmlns:a16="http://schemas.microsoft.com/office/drawing/2014/main" id="{E3FA136B-8282-40B8-8522-DB84C586B060}"/>
                </a:ext>
              </a:extLst>
            </p:cNvPr>
            <p:cNvGrpSpPr/>
            <p:nvPr/>
          </p:nvGrpSpPr>
          <p:grpSpPr>
            <a:xfrm>
              <a:off x="9185029" y="2450892"/>
              <a:ext cx="2514601" cy="1736505"/>
              <a:chOff x="6031523" y="778095"/>
              <a:chExt cx="2514601" cy="1736505"/>
            </a:xfrm>
          </p:grpSpPr>
          <p:sp>
            <p:nvSpPr>
              <p:cNvPr id="21" name="Rectangle 20">
                <a:extLst>
                  <a:ext uri="{FF2B5EF4-FFF2-40B4-BE49-F238E27FC236}">
                    <a16:creationId xmlns:a16="http://schemas.microsoft.com/office/drawing/2014/main" id="{1369A46F-B4E2-4058-B44B-39DFD38F0A42}"/>
                  </a:ext>
                </a:extLst>
              </p:cNvPr>
              <p:cNvSpPr/>
              <p:nvPr/>
            </p:nvSpPr>
            <p:spPr>
              <a:xfrm>
                <a:off x="6383216" y="931985"/>
                <a:ext cx="2162908" cy="1582615"/>
              </a:xfrm>
              <a:prstGeom prst="rect">
                <a:avLst/>
              </a:prstGeom>
              <a:solidFill>
                <a:schemeClr val="accent3">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22" name="Rectangle: Rounded Corners 21">
                <a:extLst>
                  <a:ext uri="{FF2B5EF4-FFF2-40B4-BE49-F238E27FC236}">
                    <a16:creationId xmlns:a16="http://schemas.microsoft.com/office/drawing/2014/main" id="{30B79454-C3D5-4E15-96D7-04C6DC1D3892}"/>
                  </a:ext>
                </a:extLst>
              </p:cNvPr>
              <p:cNvSpPr/>
              <p:nvPr/>
            </p:nvSpPr>
            <p:spPr>
              <a:xfrm>
                <a:off x="6031523" y="778095"/>
                <a:ext cx="1582615" cy="391282"/>
              </a:xfrm>
              <a:prstGeom prst="roundRect">
                <a:avLst>
                  <a:gd name="adj" fmla="val 16667"/>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23" name="TextBox 22">
                <a:extLst>
                  <a:ext uri="{FF2B5EF4-FFF2-40B4-BE49-F238E27FC236}">
                    <a16:creationId xmlns:a16="http://schemas.microsoft.com/office/drawing/2014/main" id="{14113D4B-3C83-4A69-99EE-CB3A3E5DFA13}"/>
                  </a:ext>
                </a:extLst>
              </p:cNvPr>
              <p:cNvSpPr txBox="1"/>
              <p:nvPr/>
            </p:nvSpPr>
            <p:spPr>
              <a:xfrm>
                <a:off x="6090375" y="819848"/>
                <a:ext cx="1464910" cy="307777"/>
              </a:xfrm>
              <a:prstGeom prst="rect">
                <a:avLst/>
              </a:prstGeom>
              <a:noFill/>
            </p:spPr>
            <p:txBody>
              <a:bodyPr wrap="square" rtlCol="0">
                <a:spAutoFit/>
              </a:bodyPr>
              <a:lstStyle/>
              <a:p>
                <a:pPr algn="ctr" rtl="1"/>
                <a:r>
                  <a:rPr lang="ar-DZ" altLang="ko-KR" sz="1400" b="1" dirty="0">
                    <a:solidFill>
                      <a:schemeClr val="bg1"/>
                    </a:solidFill>
                    <a:latin typeface="Ara Aqeeq Bold" panose="00000500000000000000" pitchFamily="2" charset="-78"/>
                    <a:cs typeface="Ara Aqeeq Bold" panose="00000500000000000000" pitchFamily="2" charset="-78"/>
                  </a:rPr>
                  <a:t>أكتب عنوان</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4" name="TextBox 23">
                <a:extLst>
                  <a:ext uri="{FF2B5EF4-FFF2-40B4-BE49-F238E27FC236}">
                    <a16:creationId xmlns:a16="http://schemas.microsoft.com/office/drawing/2014/main" id="{02881F6F-E6DA-404C-9E4D-AB816B937899}"/>
                  </a:ext>
                </a:extLst>
              </p:cNvPr>
              <p:cNvSpPr txBox="1"/>
              <p:nvPr/>
            </p:nvSpPr>
            <p:spPr>
              <a:xfrm>
                <a:off x="6525936" y="1219970"/>
                <a:ext cx="1877468" cy="1015663"/>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grpSp>
        <p:grpSp>
          <p:nvGrpSpPr>
            <p:cNvPr id="16" name="Group 15">
              <a:extLst>
                <a:ext uri="{FF2B5EF4-FFF2-40B4-BE49-F238E27FC236}">
                  <a16:creationId xmlns:a16="http://schemas.microsoft.com/office/drawing/2014/main" id="{7236FA4A-335C-4076-B045-76E1B18EFECE}"/>
                </a:ext>
              </a:extLst>
            </p:cNvPr>
            <p:cNvGrpSpPr/>
            <p:nvPr/>
          </p:nvGrpSpPr>
          <p:grpSpPr>
            <a:xfrm>
              <a:off x="6383214" y="2450892"/>
              <a:ext cx="2514601" cy="1736505"/>
              <a:chOff x="6031523" y="778095"/>
              <a:chExt cx="2514601" cy="1736505"/>
            </a:xfrm>
          </p:grpSpPr>
          <p:sp>
            <p:nvSpPr>
              <p:cNvPr id="17" name="Rectangle 16">
                <a:extLst>
                  <a:ext uri="{FF2B5EF4-FFF2-40B4-BE49-F238E27FC236}">
                    <a16:creationId xmlns:a16="http://schemas.microsoft.com/office/drawing/2014/main" id="{BD0FDB85-5E4E-4D71-85A3-9C03735862FF}"/>
                  </a:ext>
                </a:extLst>
              </p:cNvPr>
              <p:cNvSpPr/>
              <p:nvPr/>
            </p:nvSpPr>
            <p:spPr>
              <a:xfrm>
                <a:off x="6383216" y="931985"/>
                <a:ext cx="2162908" cy="1582615"/>
              </a:xfrm>
              <a:prstGeom prst="rect">
                <a:avLst/>
              </a:prstGeom>
              <a:solidFill>
                <a:schemeClr val="accent5">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8" name="Rectangle: Rounded Corners 17">
                <a:extLst>
                  <a:ext uri="{FF2B5EF4-FFF2-40B4-BE49-F238E27FC236}">
                    <a16:creationId xmlns:a16="http://schemas.microsoft.com/office/drawing/2014/main" id="{4963678B-7B2E-4175-964B-03A2124DD95F}"/>
                  </a:ext>
                </a:extLst>
              </p:cNvPr>
              <p:cNvSpPr/>
              <p:nvPr/>
            </p:nvSpPr>
            <p:spPr>
              <a:xfrm>
                <a:off x="6031523" y="778095"/>
                <a:ext cx="1582615" cy="391282"/>
              </a:xfrm>
              <a:prstGeom prst="roundRect">
                <a:avLst>
                  <a:gd name="adj" fmla="val 16667"/>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19" name="TextBox 18">
                <a:extLst>
                  <a:ext uri="{FF2B5EF4-FFF2-40B4-BE49-F238E27FC236}">
                    <a16:creationId xmlns:a16="http://schemas.microsoft.com/office/drawing/2014/main" id="{C2EF10E8-735D-4FA8-A06E-B7CFB44BBA70}"/>
                  </a:ext>
                </a:extLst>
              </p:cNvPr>
              <p:cNvSpPr txBox="1"/>
              <p:nvPr/>
            </p:nvSpPr>
            <p:spPr>
              <a:xfrm>
                <a:off x="6090375" y="819848"/>
                <a:ext cx="1464910" cy="307777"/>
              </a:xfrm>
              <a:prstGeom prst="rect">
                <a:avLst/>
              </a:prstGeom>
              <a:noFill/>
            </p:spPr>
            <p:txBody>
              <a:bodyPr wrap="square" rtlCol="0">
                <a:spAutoFit/>
              </a:bodyPr>
              <a:lstStyle/>
              <a:p>
                <a:pPr algn="ctr" rtl="1"/>
                <a:r>
                  <a:rPr lang="ar-DZ" altLang="ko-KR" sz="1400" b="1" dirty="0">
                    <a:solidFill>
                      <a:schemeClr val="bg1"/>
                    </a:solidFill>
                    <a:latin typeface="Ara Aqeeq Bold" panose="00000500000000000000" pitchFamily="2" charset="-78"/>
                    <a:cs typeface="Ara Aqeeq Bold" panose="00000500000000000000" pitchFamily="2" charset="-78"/>
                  </a:rPr>
                  <a:t>أكتب عنوان</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0" name="TextBox 19">
                <a:extLst>
                  <a:ext uri="{FF2B5EF4-FFF2-40B4-BE49-F238E27FC236}">
                    <a16:creationId xmlns:a16="http://schemas.microsoft.com/office/drawing/2014/main" id="{B00CD8FE-6FB1-4F2F-AB86-C1D8F2C9C384}"/>
                  </a:ext>
                </a:extLst>
              </p:cNvPr>
              <p:cNvSpPr txBox="1"/>
              <p:nvPr/>
            </p:nvSpPr>
            <p:spPr>
              <a:xfrm>
                <a:off x="6525936" y="1219970"/>
                <a:ext cx="1877468" cy="1015663"/>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grpSp>
      </p:grpSp>
      <p:grpSp>
        <p:nvGrpSpPr>
          <p:cNvPr id="25" name="Group 24">
            <a:extLst>
              <a:ext uri="{FF2B5EF4-FFF2-40B4-BE49-F238E27FC236}">
                <a16:creationId xmlns:a16="http://schemas.microsoft.com/office/drawing/2014/main" id="{D0E21129-D76B-4BF2-B4FE-953F957C6814}"/>
              </a:ext>
            </a:extLst>
          </p:cNvPr>
          <p:cNvGrpSpPr/>
          <p:nvPr/>
        </p:nvGrpSpPr>
        <p:grpSpPr>
          <a:xfrm>
            <a:off x="5217826" y="4265596"/>
            <a:ext cx="2514601" cy="1736505"/>
            <a:chOff x="6031523" y="778095"/>
            <a:chExt cx="2514601" cy="1736505"/>
          </a:xfrm>
        </p:grpSpPr>
        <p:sp>
          <p:nvSpPr>
            <p:cNvPr id="26" name="Rectangle 25">
              <a:extLst>
                <a:ext uri="{FF2B5EF4-FFF2-40B4-BE49-F238E27FC236}">
                  <a16:creationId xmlns:a16="http://schemas.microsoft.com/office/drawing/2014/main" id="{142CB9C6-5BFF-4C0C-97B1-FE41313073ED}"/>
                </a:ext>
              </a:extLst>
            </p:cNvPr>
            <p:cNvSpPr/>
            <p:nvPr/>
          </p:nvSpPr>
          <p:spPr>
            <a:xfrm>
              <a:off x="6383216" y="931985"/>
              <a:ext cx="2162908" cy="1582615"/>
            </a:xfrm>
            <a:prstGeom prst="rect">
              <a:avLst/>
            </a:prstGeom>
            <a:solidFill>
              <a:schemeClr val="accent5">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27" name="Rectangle: Rounded Corners 26">
              <a:extLst>
                <a:ext uri="{FF2B5EF4-FFF2-40B4-BE49-F238E27FC236}">
                  <a16:creationId xmlns:a16="http://schemas.microsoft.com/office/drawing/2014/main" id="{51D933E4-F46D-499F-B5F5-092EC4361A1A}"/>
                </a:ext>
              </a:extLst>
            </p:cNvPr>
            <p:cNvSpPr/>
            <p:nvPr/>
          </p:nvSpPr>
          <p:spPr>
            <a:xfrm>
              <a:off x="6031523" y="778095"/>
              <a:ext cx="1582615" cy="391282"/>
            </a:xfrm>
            <a:prstGeom prst="roundRect">
              <a:avLst>
                <a:gd name="adj" fmla="val 16667"/>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a Aqeeq Bold" panose="00000500000000000000" pitchFamily="2" charset="-78"/>
                <a:cs typeface="Ara Aqeeq Bold" panose="00000500000000000000" pitchFamily="2" charset="-78"/>
              </a:endParaRPr>
            </a:p>
          </p:txBody>
        </p:sp>
        <p:sp>
          <p:nvSpPr>
            <p:cNvPr id="28" name="TextBox 27">
              <a:extLst>
                <a:ext uri="{FF2B5EF4-FFF2-40B4-BE49-F238E27FC236}">
                  <a16:creationId xmlns:a16="http://schemas.microsoft.com/office/drawing/2014/main" id="{A7B1828B-35B7-4FCE-B416-D90105F5A13F}"/>
                </a:ext>
              </a:extLst>
            </p:cNvPr>
            <p:cNvSpPr txBox="1"/>
            <p:nvPr/>
          </p:nvSpPr>
          <p:spPr>
            <a:xfrm>
              <a:off x="6090375" y="819848"/>
              <a:ext cx="1464910" cy="307777"/>
            </a:xfrm>
            <a:prstGeom prst="rect">
              <a:avLst/>
            </a:prstGeom>
            <a:noFill/>
          </p:spPr>
          <p:txBody>
            <a:bodyPr wrap="square" rtlCol="0">
              <a:spAutoFit/>
            </a:bodyPr>
            <a:lstStyle/>
            <a:p>
              <a:pPr algn="ctr" rtl="1"/>
              <a:r>
                <a:rPr lang="ar-DZ" altLang="ko-KR" sz="1400" b="1" dirty="0">
                  <a:solidFill>
                    <a:schemeClr val="bg1"/>
                  </a:solidFill>
                  <a:latin typeface="Ara Aqeeq Bold" panose="00000500000000000000" pitchFamily="2" charset="-78"/>
                  <a:cs typeface="Ara Aqeeq Bold" panose="00000500000000000000" pitchFamily="2" charset="-78"/>
                </a:rPr>
                <a:t>أكتب عنوان</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sp>
          <p:nvSpPr>
            <p:cNvPr id="29" name="TextBox 28">
              <a:extLst>
                <a:ext uri="{FF2B5EF4-FFF2-40B4-BE49-F238E27FC236}">
                  <a16:creationId xmlns:a16="http://schemas.microsoft.com/office/drawing/2014/main" id="{AB069207-B28D-462D-88AA-3CE27DF9B9C7}"/>
                </a:ext>
              </a:extLst>
            </p:cNvPr>
            <p:cNvSpPr txBox="1"/>
            <p:nvPr/>
          </p:nvSpPr>
          <p:spPr>
            <a:xfrm>
              <a:off x="6525936" y="1219970"/>
              <a:ext cx="1877468" cy="1015663"/>
            </a:xfrm>
            <a:prstGeom prst="rect">
              <a:avLst/>
            </a:prstGeom>
            <a:noFill/>
          </p:spPr>
          <p:txBody>
            <a:bodyPr wrap="square" rtlCol="0">
              <a:spAutoFit/>
            </a:bodyPr>
            <a:lstStyle/>
            <a:p>
              <a:pPr algn="ctr"/>
              <a:r>
                <a:rPr lang="ar-DZ" altLang="ko-KR" sz="1200" dirty="0">
                  <a:solidFill>
                    <a:schemeClr val="bg1"/>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 من السهل تغيير الألوان والصور والنص.</a:t>
              </a:r>
              <a:endParaRPr lang="en-US" altLang="ko-KR" sz="1200" dirty="0">
                <a:solidFill>
                  <a:schemeClr val="bg1"/>
                </a:solidFill>
                <a:latin typeface="Ara Aqeeq Bold" panose="00000500000000000000" pitchFamily="2" charset="-78"/>
                <a:cs typeface="Ara Aqeeq Bold" panose="00000500000000000000" pitchFamily="2" charset="-78"/>
              </a:endParaRPr>
            </a:p>
          </p:txBody>
        </p:sp>
      </p:grpSp>
      <p:grpSp>
        <p:nvGrpSpPr>
          <p:cNvPr id="81" name="Graphic 24">
            <a:extLst>
              <a:ext uri="{FF2B5EF4-FFF2-40B4-BE49-F238E27FC236}">
                <a16:creationId xmlns:a16="http://schemas.microsoft.com/office/drawing/2014/main" id="{2AED3E78-5877-462C-95F4-F61B9E6FEF10}"/>
              </a:ext>
            </a:extLst>
          </p:cNvPr>
          <p:cNvGrpSpPr/>
          <p:nvPr/>
        </p:nvGrpSpPr>
        <p:grpSpPr>
          <a:xfrm>
            <a:off x="7714748" y="1406769"/>
            <a:ext cx="4477252" cy="5451231"/>
            <a:chOff x="3286299" y="608"/>
            <a:chExt cx="5632672" cy="6858000"/>
          </a:xfrm>
        </p:grpSpPr>
        <p:grpSp>
          <p:nvGrpSpPr>
            <p:cNvPr id="82" name="Graphic 24">
              <a:extLst>
                <a:ext uri="{FF2B5EF4-FFF2-40B4-BE49-F238E27FC236}">
                  <a16:creationId xmlns:a16="http://schemas.microsoft.com/office/drawing/2014/main" id="{B8CDD275-4A77-4DA7-9F9B-9692C4F35606}"/>
                </a:ext>
              </a:extLst>
            </p:cNvPr>
            <p:cNvGrpSpPr/>
            <p:nvPr/>
          </p:nvGrpSpPr>
          <p:grpSpPr>
            <a:xfrm>
              <a:off x="3286299" y="608"/>
              <a:ext cx="5620291" cy="6858000"/>
              <a:chOff x="3286299" y="608"/>
              <a:chExt cx="5620291" cy="6858000"/>
            </a:xfrm>
            <a:solidFill>
              <a:schemeClr val="accent1"/>
            </a:solidFill>
          </p:grpSpPr>
          <p:sp>
            <p:nvSpPr>
              <p:cNvPr id="103" name="Freeform: Shape 102">
                <a:extLst>
                  <a:ext uri="{FF2B5EF4-FFF2-40B4-BE49-F238E27FC236}">
                    <a16:creationId xmlns:a16="http://schemas.microsoft.com/office/drawing/2014/main" id="{95EFA593-5D39-4959-834A-49023A0F8E7F}"/>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104" name="Freeform: Shape 103">
                <a:extLst>
                  <a:ext uri="{FF2B5EF4-FFF2-40B4-BE49-F238E27FC236}">
                    <a16:creationId xmlns:a16="http://schemas.microsoft.com/office/drawing/2014/main" id="{F95B75C1-56E7-4FE0-919D-83D489793F1C}"/>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105" name="Freeform: Shape 104">
                <a:extLst>
                  <a:ext uri="{FF2B5EF4-FFF2-40B4-BE49-F238E27FC236}">
                    <a16:creationId xmlns:a16="http://schemas.microsoft.com/office/drawing/2014/main" id="{409FA900-8497-473F-B6B2-5248BF260C0B}"/>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106" name="Freeform: Shape 105">
                <a:extLst>
                  <a:ext uri="{FF2B5EF4-FFF2-40B4-BE49-F238E27FC236}">
                    <a16:creationId xmlns:a16="http://schemas.microsoft.com/office/drawing/2014/main" id="{BB7AC451-DDE4-4DB6-9B96-EAB3B951F07A}"/>
                  </a:ext>
                </a:extLst>
              </p:cNvPr>
              <p:cNvSpPr/>
              <p:nvPr/>
            </p:nvSpPr>
            <p:spPr>
              <a:xfrm flipH="1">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grpSp>
        <p:grpSp>
          <p:nvGrpSpPr>
            <p:cNvPr id="83" name="Graphic 24">
              <a:extLst>
                <a:ext uri="{FF2B5EF4-FFF2-40B4-BE49-F238E27FC236}">
                  <a16:creationId xmlns:a16="http://schemas.microsoft.com/office/drawing/2014/main" id="{4FD94E4C-69E9-4B94-BC39-39ED09C97A92}"/>
                </a:ext>
              </a:extLst>
            </p:cNvPr>
            <p:cNvGrpSpPr/>
            <p:nvPr/>
          </p:nvGrpSpPr>
          <p:grpSpPr>
            <a:xfrm>
              <a:off x="3508857" y="1318476"/>
              <a:ext cx="5410114" cy="4795151"/>
              <a:chOff x="3508857" y="1318476"/>
              <a:chExt cx="5410114" cy="4795151"/>
            </a:xfrm>
            <a:solidFill>
              <a:schemeClr val="accent1"/>
            </a:solidFill>
          </p:grpSpPr>
          <p:sp>
            <p:nvSpPr>
              <p:cNvPr id="100" name="Freeform: Shape 99">
                <a:extLst>
                  <a:ext uri="{FF2B5EF4-FFF2-40B4-BE49-F238E27FC236}">
                    <a16:creationId xmlns:a16="http://schemas.microsoft.com/office/drawing/2014/main" id="{AD34279C-CD1A-4B8B-A291-178E966B4E0A}"/>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101" name="Freeform: Shape 100">
                <a:extLst>
                  <a:ext uri="{FF2B5EF4-FFF2-40B4-BE49-F238E27FC236}">
                    <a16:creationId xmlns:a16="http://schemas.microsoft.com/office/drawing/2014/main" id="{4B4C94B2-5CDD-4444-BEC8-2CE10F51CA26}"/>
                  </a:ext>
                </a:extLst>
              </p:cNvPr>
              <p:cNvSpPr/>
              <p:nvPr/>
            </p:nvSpPr>
            <p:spPr>
              <a:xfrm flipH="1">
                <a:off x="3508857" y="1318476"/>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chemeClr val="accent1">
                  <a:lumMod val="40000"/>
                  <a:lumOff val="6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102" name="Freeform: Shape 101">
                <a:extLst>
                  <a:ext uri="{FF2B5EF4-FFF2-40B4-BE49-F238E27FC236}">
                    <a16:creationId xmlns:a16="http://schemas.microsoft.com/office/drawing/2014/main" id="{4DE550C9-3C58-4946-8986-3D8A38239C92}"/>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grpSp>
        <p:sp>
          <p:nvSpPr>
            <p:cNvPr id="84" name="Freeform: Shape 83">
              <a:extLst>
                <a:ext uri="{FF2B5EF4-FFF2-40B4-BE49-F238E27FC236}">
                  <a16:creationId xmlns:a16="http://schemas.microsoft.com/office/drawing/2014/main" id="{D13DD010-A5E9-4F16-AD58-41B6B32F622B}"/>
                </a:ext>
              </a:extLst>
            </p:cNvPr>
            <p:cNvSpPr/>
            <p:nvPr/>
          </p:nvSpPr>
          <p:spPr>
            <a:xfrm flipH="1">
              <a:off x="4716122"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85" name="Freeform: Shape 84">
              <a:extLst>
                <a:ext uri="{FF2B5EF4-FFF2-40B4-BE49-F238E27FC236}">
                  <a16:creationId xmlns:a16="http://schemas.microsoft.com/office/drawing/2014/main" id="{65BFE337-5BA9-4CD1-A939-7736E6440A0E}"/>
                </a:ext>
              </a:extLst>
            </p:cNvPr>
            <p:cNvSpPr/>
            <p:nvPr/>
          </p:nvSpPr>
          <p:spPr>
            <a:xfrm flipH="1">
              <a:off x="6330307" y="1002982"/>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chemeClr val="tx1">
                <a:lumMod val="85000"/>
                <a:lumOff val="15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86" name="Freeform: Shape 85">
              <a:extLst>
                <a:ext uri="{FF2B5EF4-FFF2-40B4-BE49-F238E27FC236}">
                  <a16:creationId xmlns:a16="http://schemas.microsoft.com/office/drawing/2014/main" id="{14E6AAFC-81E8-48FA-8441-DEF648652A08}"/>
                </a:ext>
              </a:extLst>
            </p:cNvPr>
            <p:cNvSpPr/>
            <p:nvPr/>
          </p:nvSpPr>
          <p:spPr>
            <a:xfrm>
              <a:off x="6452176" y="2556387"/>
              <a:ext cx="194607" cy="233529"/>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grpSp>
          <p:nvGrpSpPr>
            <p:cNvPr id="87" name="Graphic 24">
              <a:extLst>
                <a:ext uri="{FF2B5EF4-FFF2-40B4-BE49-F238E27FC236}">
                  <a16:creationId xmlns:a16="http://schemas.microsoft.com/office/drawing/2014/main" id="{429A4346-3D5D-4953-8F9D-A116FDD6AE50}"/>
                </a:ext>
              </a:extLst>
            </p:cNvPr>
            <p:cNvGrpSpPr/>
            <p:nvPr/>
          </p:nvGrpSpPr>
          <p:grpSpPr>
            <a:xfrm>
              <a:off x="4701046" y="2993077"/>
              <a:ext cx="3163555" cy="2568163"/>
              <a:chOff x="4701046" y="2993077"/>
              <a:chExt cx="3163555" cy="2568163"/>
            </a:xfrm>
            <a:solidFill>
              <a:srgbClr val="A1C1E2"/>
            </a:solidFill>
          </p:grpSpPr>
          <p:sp>
            <p:nvSpPr>
              <p:cNvPr id="89" name="Freeform: Shape 88">
                <a:extLst>
                  <a:ext uri="{FF2B5EF4-FFF2-40B4-BE49-F238E27FC236}">
                    <a16:creationId xmlns:a16="http://schemas.microsoft.com/office/drawing/2014/main" id="{26EE930E-214C-49BF-B86A-5F7C635A57C1}"/>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0" name="Freeform: Shape 89">
                <a:extLst>
                  <a:ext uri="{FF2B5EF4-FFF2-40B4-BE49-F238E27FC236}">
                    <a16:creationId xmlns:a16="http://schemas.microsoft.com/office/drawing/2014/main" id="{BC81363B-4C66-4B7A-B93C-26953B63BB56}"/>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1" name="Freeform: Shape 90">
                <a:extLst>
                  <a:ext uri="{FF2B5EF4-FFF2-40B4-BE49-F238E27FC236}">
                    <a16:creationId xmlns:a16="http://schemas.microsoft.com/office/drawing/2014/main" id="{98FF5141-85C5-46F5-B5FC-E09814E5ACBC}"/>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2" name="Freeform: Shape 91">
                <a:extLst>
                  <a:ext uri="{FF2B5EF4-FFF2-40B4-BE49-F238E27FC236}">
                    <a16:creationId xmlns:a16="http://schemas.microsoft.com/office/drawing/2014/main" id="{243B337B-5540-403B-BFD8-09F94656124F}"/>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3" name="Freeform: Shape 92">
                <a:extLst>
                  <a:ext uri="{FF2B5EF4-FFF2-40B4-BE49-F238E27FC236}">
                    <a16:creationId xmlns:a16="http://schemas.microsoft.com/office/drawing/2014/main" id="{C895D544-8D07-4C6A-BD37-49BDDE5DA603}"/>
                  </a:ext>
                </a:extLst>
              </p:cNvPr>
              <p:cNvSpPr/>
              <p:nvPr/>
            </p:nvSpPr>
            <p:spPr>
              <a:xfrm>
                <a:off x="6516167" y="4551807"/>
                <a:ext cx="786219"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4" name="Freeform: Shape 93">
                <a:extLst>
                  <a:ext uri="{FF2B5EF4-FFF2-40B4-BE49-F238E27FC236}">
                    <a16:creationId xmlns:a16="http://schemas.microsoft.com/office/drawing/2014/main" id="{9486A42F-91AA-4768-AC3A-3A6E20E5E987}"/>
                  </a:ext>
                </a:extLst>
              </p:cNvPr>
              <p:cNvSpPr/>
              <p:nvPr/>
            </p:nvSpPr>
            <p:spPr>
              <a:xfrm>
                <a:off x="6546417" y="537441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5" name="Freeform: Shape 94">
                <a:extLst>
                  <a:ext uri="{FF2B5EF4-FFF2-40B4-BE49-F238E27FC236}">
                    <a16:creationId xmlns:a16="http://schemas.microsoft.com/office/drawing/2014/main" id="{45D8C0BC-12F9-4EF5-B004-064AF2B33363}"/>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6" name="Freeform: Shape 95">
                <a:extLst>
                  <a:ext uri="{FF2B5EF4-FFF2-40B4-BE49-F238E27FC236}">
                    <a16:creationId xmlns:a16="http://schemas.microsoft.com/office/drawing/2014/main" id="{9734B422-72E2-4C12-8554-66C36F51C6B5}"/>
                  </a:ext>
                </a:extLst>
              </p:cNvPr>
              <p:cNvSpPr/>
              <p:nvPr/>
            </p:nvSpPr>
            <p:spPr>
              <a:xfrm>
                <a:off x="5755087" y="360834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7" name="Freeform: Shape 96">
                <a:extLst>
                  <a:ext uri="{FF2B5EF4-FFF2-40B4-BE49-F238E27FC236}">
                    <a16:creationId xmlns:a16="http://schemas.microsoft.com/office/drawing/2014/main" id="{A450C7DA-B8D3-447A-9BE5-159D2E4CDF0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8" name="Freeform: Shape 97">
                <a:extLst>
                  <a:ext uri="{FF2B5EF4-FFF2-40B4-BE49-F238E27FC236}">
                    <a16:creationId xmlns:a16="http://schemas.microsoft.com/office/drawing/2014/main" id="{FEDAECBB-2146-4233-AD4B-DF3D356CED29}"/>
                  </a:ext>
                </a:extLst>
              </p:cNvPr>
              <p:cNvSpPr/>
              <p:nvPr/>
            </p:nvSpPr>
            <p:spPr>
              <a:xfrm>
                <a:off x="5396753" y="4543793"/>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9" name="Freeform: Shape 98">
                <a:extLst>
                  <a:ext uri="{FF2B5EF4-FFF2-40B4-BE49-F238E27FC236}">
                    <a16:creationId xmlns:a16="http://schemas.microsoft.com/office/drawing/2014/main" id="{60C4BEAB-BADE-49E1-B50C-E6195799D0DA}"/>
                  </a:ext>
                </a:extLst>
              </p:cNvPr>
              <p:cNvSpPr/>
              <p:nvPr/>
            </p:nvSpPr>
            <p:spPr>
              <a:xfrm>
                <a:off x="5352512" y="311405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chemeClr val="accent1">
                  <a:lumMod val="60000"/>
                  <a:lumOff val="40000"/>
                </a:schemeClr>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grpSp>
        <p:sp>
          <p:nvSpPr>
            <p:cNvPr id="88" name="Freeform: Shape 87">
              <a:extLst>
                <a:ext uri="{FF2B5EF4-FFF2-40B4-BE49-F238E27FC236}">
                  <a16:creationId xmlns:a16="http://schemas.microsoft.com/office/drawing/2014/main" id="{8CBDC926-9488-4F5D-8D86-4240A15D3EF9}"/>
                </a:ext>
              </a:extLst>
            </p:cNvPr>
            <p:cNvSpPr/>
            <p:nvPr/>
          </p:nvSpPr>
          <p:spPr>
            <a:xfrm flipH="1">
              <a:off x="5345323" y="2986610"/>
              <a:ext cx="1354474" cy="3113733"/>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chemeClr val="accent2"/>
            </a:solidFill>
            <a:ln w="7773"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grpSp>
      <p:sp>
        <p:nvSpPr>
          <p:cNvPr id="108" name="TextBox 107">
            <a:extLst>
              <a:ext uri="{FF2B5EF4-FFF2-40B4-BE49-F238E27FC236}">
                <a16:creationId xmlns:a16="http://schemas.microsoft.com/office/drawing/2014/main" id="{F10D6C7A-7531-467C-ABD2-E1FE9903B651}"/>
              </a:ext>
            </a:extLst>
          </p:cNvPr>
          <p:cNvSpPr txBox="1"/>
          <p:nvPr/>
        </p:nvSpPr>
        <p:spPr>
          <a:xfrm>
            <a:off x="662393" y="4820409"/>
            <a:ext cx="4198426" cy="769441"/>
          </a:xfrm>
          <a:prstGeom prst="rect">
            <a:avLst/>
          </a:prstGeom>
          <a:noFill/>
        </p:spPr>
        <p:txBody>
          <a:bodyPr wrap="square" rtlCol="0" anchor="ctr">
            <a:spAutoFit/>
          </a:bodyPr>
          <a:lstStyle/>
          <a:p>
            <a:pPr algn="ctr"/>
            <a:r>
              <a:rPr lang="ar-DZ" altLang="ko-KR" sz="4400" b="1" dirty="0">
                <a:solidFill>
                  <a:schemeClr val="tx1">
                    <a:lumMod val="75000"/>
                    <a:lumOff val="25000"/>
                  </a:schemeClr>
                </a:solidFill>
                <a:latin typeface="Ara Aqeeq Bold" panose="00000500000000000000" pitchFamily="2" charset="-78"/>
                <a:cs typeface="Ara Aqeeq Bold" panose="00000500000000000000" pitchFamily="2" charset="-78"/>
              </a:rPr>
              <a:t>أكتب هنا</a:t>
            </a:r>
            <a:endParaRPr lang="en-US" altLang="ko-KR" sz="4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09" name="TextBox 108">
            <a:extLst>
              <a:ext uri="{FF2B5EF4-FFF2-40B4-BE49-F238E27FC236}">
                <a16:creationId xmlns:a16="http://schemas.microsoft.com/office/drawing/2014/main" id="{72800C2B-0F27-4D86-85BC-CB32D86B0A6C}"/>
              </a:ext>
            </a:extLst>
          </p:cNvPr>
          <p:cNvSpPr txBox="1"/>
          <p:nvPr/>
        </p:nvSpPr>
        <p:spPr>
          <a:xfrm>
            <a:off x="662393" y="5467571"/>
            <a:ext cx="4198426" cy="584775"/>
          </a:xfrm>
          <a:prstGeom prst="rect">
            <a:avLst/>
          </a:prstGeom>
          <a:noFill/>
        </p:spPr>
        <p:txBody>
          <a:bodyPr wrap="square" rtlCol="0" anchor="ctr">
            <a:spAutoFit/>
          </a:bodyPr>
          <a:lstStyle/>
          <a:p>
            <a:pPr algn="ctr"/>
            <a:r>
              <a:rPr lang="ar-DZ" altLang="ko-KR" sz="3200" b="1" dirty="0">
                <a:solidFill>
                  <a:schemeClr val="tx1">
                    <a:lumMod val="75000"/>
                    <a:lumOff val="25000"/>
                  </a:schemeClr>
                </a:solidFill>
                <a:latin typeface="Ara Aqeeq Bold" panose="00000500000000000000" pitchFamily="2" charset="-78"/>
                <a:cs typeface="Ara Aqeeq Bold" panose="00000500000000000000" pitchFamily="2" charset="-78"/>
              </a:rPr>
              <a:t>عنوان أساس</a:t>
            </a:r>
            <a:endParaRPr lang="ko-KR" altLang="en-US" sz="3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342313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p:cTn id="37" dur="500" fill="hold"/>
                                        <p:tgtEl>
                                          <p:spTgt spid="109"/>
                                        </p:tgtEl>
                                        <p:attrNameLst>
                                          <p:attrName>ppt_w</p:attrName>
                                        </p:attrNameLst>
                                      </p:cBhvr>
                                      <p:tavLst>
                                        <p:tav tm="0">
                                          <p:val>
                                            <p:fltVal val="0"/>
                                          </p:val>
                                        </p:tav>
                                        <p:tav tm="100000">
                                          <p:val>
                                            <p:strVal val="#ppt_w"/>
                                          </p:val>
                                        </p:tav>
                                      </p:tavLst>
                                    </p:anim>
                                    <p:anim calcmode="lin" valueType="num">
                                      <p:cBhvr>
                                        <p:cTn id="38" dur="500" fill="hold"/>
                                        <p:tgtEl>
                                          <p:spTgt spid="109"/>
                                        </p:tgtEl>
                                        <p:attrNameLst>
                                          <p:attrName>ppt_h</p:attrName>
                                        </p:attrNameLst>
                                      </p:cBhvr>
                                      <p:tavLst>
                                        <p:tav tm="0">
                                          <p:val>
                                            <p:fltVal val="0"/>
                                          </p:val>
                                        </p:tav>
                                        <p:tav tm="100000">
                                          <p:val>
                                            <p:strVal val="#ppt_h"/>
                                          </p:val>
                                        </p:tav>
                                      </p:tavLst>
                                    </p:anim>
                                    <p:animEffect transition="in" filter="fade">
                                      <p:cBhvr>
                                        <p:cTn id="3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أكتب هنا عنوان أساسي</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Rounded Rectangle 3">
            <a:extLst>
              <a:ext uri="{FF2B5EF4-FFF2-40B4-BE49-F238E27FC236}">
                <a16:creationId xmlns:a16="http://schemas.microsoft.com/office/drawing/2014/main" id="{B8E952AD-069D-467B-8A12-89FE52C1BCA8}"/>
              </a:ext>
            </a:extLst>
          </p:cNvPr>
          <p:cNvSpPr/>
          <p:nvPr/>
        </p:nvSpPr>
        <p:spPr>
          <a:xfrm>
            <a:off x="905346" y="4412447"/>
            <a:ext cx="2628000" cy="576064"/>
          </a:xfrm>
          <a:prstGeom prst="roundRect">
            <a:avLst>
              <a:gd name="adj"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4" name="Rounded Rectangle 4">
            <a:extLst>
              <a:ext uri="{FF2B5EF4-FFF2-40B4-BE49-F238E27FC236}">
                <a16:creationId xmlns:a16="http://schemas.microsoft.com/office/drawing/2014/main" id="{964D0018-0D48-43B4-AA76-E8B6E4C703C1}"/>
              </a:ext>
            </a:extLst>
          </p:cNvPr>
          <p:cNvSpPr/>
          <p:nvPr/>
        </p:nvSpPr>
        <p:spPr>
          <a:xfrm rot="18600000">
            <a:off x="2793223" y="4081775"/>
            <a:ext cx="1440000" cy="576000"/>
          </a:xfrm>
          <a:prstGeom prst="roundRect">
            <a:avLst>
              <a:gd name="adj"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5" name="Rounded Rectangle 11">
            <a:extLst>
              <a:ext uri="{FF2B5EF4-FFF2-40B4-BE49-F238E27FC236}">
                <a16:creationId xmlns:a16="http://schemas.microsoft.com/office/drawing/2014/main" id="{31948680-E812-43F8-9277-2BB4AA36FC20}"/>
              </a:ext>
            </a:extLst>
          </p:cNvPr>
          <p:cNvSpPr/>
          <p:nvPr/>
        </p:nvSpPr>
        <p:spPr>
          <a:xfrm>
            <a:off x="3496682" y="3750891"/>
            <a:ext cx="2628000" cy="576064"/>
          </a:xfrm>
          <a:prstGeom prst="roundRect">
            <a:avLst>
              <a:gd name="adj"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6" name="Rounded Rectangle 13">
            <a:extLst>
              <a:ext uri="{FF2B5EF4-FFF2-40B4-BE49-F238E27FC236}">
                <a16:creationId xmlns:a16="http://schemas.microsoft.com/office/drawing/2014/main" id="{58A3D917-5183-4B69-9473-F93D7D622DE7}"/>
              </a:ext>
            </a:extLst>
          </p:cNvPr>
          <p:cNvSpPr/>
          <p:nvPr/>
        </p:nvSpPr>
        <p:spPr>
          <a:xfrm>
            <a:off x="6088018" y="3089335"/>
            <a:ext cx="2628000" cy="576064"/>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7" name="Rounded Rectangle 15">
            <a:extLst>
              <a:ext uri="{FF2B5EF4-FFF2-40B4-BE49-F238E27FC236}">
                <a16:creationId xmlns:a16="http://schemas.microsoft.com/office/drawing/2014/main" id="{577A2175-69FE-4EB9-8CA1-5B7E08F8B86D}"/>
              </a:ext>
            </a:extLst>
          </p:cNvPr>
          <p:cNvSpPr/>
          <p:nvPr/>
        </p:nvSpPr>
        <p:spPr>
          <a:xfrm>
            <a:off x="8703025" y="2427779"/>
            <a:ext cx="2628000" cy="576064"/>
          </a:xfrm>
          <a:prstGeom prst="roundRect">
            <a:avLst>
              <a:gd name="adj"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grpSp>
        <p:nvGrpSpPr>
          <p:cNvPr id="8" name="Group 7">
            <a:extLst>
              <a:ext uri="{FF2B5EF4-FFF2-40B4-BE49-F238E27FC236}">
                <a16:creationId xmlns:a16="http://schemas.microsoft.com/office/drawing/2014/main" id="{7A4920C6-5E9D-4E25-82F0-880BD2F96D56}"/>
              </a:ext>
            </a:extLst>
          </p:cNvPr>
          <p:cNvGrpSpPr/>
          <p:nvPr/>
        </p:nvGrpSpPr>
        <p:grpSpPr>
          <a:xfrm>
            <a:off x="7579164" y="1579867"/>
            <a:ext cx="3619748" cy="716616"/>
            <a:chOff x="302738" y="4417056"/>
            <a:chExt cx="3619748" cy="716616"/>
          </a:xfrm>
        </p:grpSpPr>
        <p:sp>
          <p:nvSpPr>
            <p:cNvPr id="9" name="TextBox 8">
              <a:extLst>
                <a:ext uri="{FF2B5EF4-FFF2-40B4-BE49-F238E27FC236}">
                  <a16:creationId xmlns:a16="http://schemas.microsoft.com/office/drawing/2014/main" id="{D03B0FD9-C293-4341-8C9F-218192E5B5BD}"/>
                </a:ext>
              </a:extLst>
            </p:cNvPr>
            <p:cNvSpPr txBox="1"/>
            <p:nvPr/>
          </p:nvSpPr>
          <p:spPr>
            <a:xfrm>
              <a:off x="302738" y="4417056"/>
              <a:ext cx="3619748" cy="276999"/>
            </a:xfrm>
            <a:prstGeom prst="rect">
              <a:avLst/>
            </a:prstGeom>
            <a:noFill/>
          </p:spPr>
          <p:txBody>
            <a:bodyPr wrap="square" lIns="0"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0" name="TextBox 9">
              <a:extLst>
                <a:ext uri="{FF2B5EF4-FFF2-40B4-BE49-F238E27FC236}">
                  <a16:creationId xmlns:a16="http://schemas.microsoft.com/office/drawing/2014/main" id="{D9EEBB7D-BBC6-4324-8AA2-D220378CE479}"/>
                </a:ext>
              </a:extLst>
            </p:cNvPr>
            <p:cNvSpPr txBox="1"/>
            <p:nvPr/>
          </p:nvSpPr>
          <p:spPr>
            <a:xfrm>
              <a:off x="302738" y="4672007"/>
              <a:ext cx="3619748" cy="461665"/>
            </a:xfrm>
            <a:prstGeom prst="rect">
              <a:avLst/>
            </a:prstGeom>
            <a:noFill/>
          </p:spPr>
          <p:txBody>
            <a:bodyPr wrap="square" lIns="0"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11" name="TextBox 10">
            <a:extLst>
              <a:ext uri="{FF2B5EF4-FFF2-40B4-BE49-F238E27FC236}">
                <a16:creationId xmlns:a16="http://schemas.microsoft.com/office/drawing/2014/main" id="{6AA22351-B02B-4273-9CBA-7BB6F3630732}"/>
              </a:ext>
            </a:extLst>
          </p:cNvPr>
          <p:cNvSpPr txBox="1"/>
          <p:nvPr/>
        </p:nvSpPr>
        <p:spPr>
          <a:xfrm>
            <a:off x="9237269" y="2554104"/>
            <a:ext cx="1512168" cy="307777"/>
          </a:xfrm>
          <a:prstGeom prst="rect">
            <a:avLst/>
          </a:prstGeom>
          <a:noFill/>
        </p:spPr>
        <p:txBody>
          <a:bodyPr wrap="square" lIns="0"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أكتب نص هنا</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nvGrpSpPr>
          <p:cNvPr id="12" name="Group 11">
            <a:extLst>
              <a:ext uri="{FF2B5EF4-FFF2-40B4-BE49-F238E27FC236}">
                <a16:creationId xmlns:a16="http://schemas.microsoft.com/office/drawing/2014/main" id="{7538148A-EB83-4848-A44F-6EB7DF6BCFE6}"/>
              </a:ext>
            </a:extLst>
          </p:cNvPr>
          <p:cNvGrpSpPr/>
          <p:nvPr/>
        </p:nvGrpSpPr>
        <p:grpSpPr>
          <a:xfrm>
            <a:off x="1947018" y="2898723"/>
            <a:ext cx="3619748" cy="716616"/>
            <a:chOff x="302738" y="4417056"/>
            <a:chExt cx="3619748" cy="716616"/>
          </a:xfrm>
        </p:grpSpPr>
        <p:sp>
          <p:nvSpPr>
            <p:cNvPr id="13" name="TextBox 12">
              <a:extLst>
                <a:ext uri="{FF2B5EF4-FFF2-40B4-BE49-F238E27FC236}">
                  <a16:creationId xmlns:a16="http://schemas.microsoft.com/office/drawing/2014/main" id="{99FD571D-EE78-44C5-8313-EEB320F38FE4}"/>
                </a:ext>
              </a:extLst>
            </p:cNvPr>
            <p:cNvSpPr txBox="1"/>
            <p:nvPr/>
          </p:nvSpPr>
          <p:spPr>
            <a:xfrm>
              <a:off x="302738" y="4417056"/>
              <a:ext cx="3619748" cy="276999"/>
            </a:xfrm>
            <a:prstGeom prst="rect">
              <a:avLst/>
            </a:prstGeom>
            <a:noFill/>
          </p:spPr>
          <p:txBody>
            <a:bodyPr wrap="square" lIns="0"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4" name="TextBox 13">
              <a:extLst>
                <a:ext uri="{FF2B5EF4-FFF2-40B4-BE49-F238E27FC236}">
                  <a16:creationId xmlns:a16="http://schemas.microsoft.com/office/drawing/2014/main" id="{326C1F9A-5C3C-473A-A2D9-F5B44ACF259F}"/>
                </a:ext>
              </a:extLst>
            </p:cNvPr>
            <p:cNvSpPr txBox="1"/>
            <p:nvPr/>
          </p:nvSpPr>
          <p:spPr>
            <a:xfrm>
              <a:off x="302738" y="4672007"/>
              <a:ext cx="3619748" cy="461665"/>
            </a:xfrm>
            <a:prstGeom prst="rect">
              <a:avLst/>
            </a:prstGeom>
            <a:noFill/>
          </p:spPr>
          <p:txBody>
            <a:bodyPr wrap="square" lIns="0"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15" name="TextBox 14">
            <a:extLst>
              <a:ext uri="{FF2B5EF4-FFF2-40B4-BE49-F238E27FC236}">
                <a16:creationId xmlns:a16="http://schemas.microsoft.com/office/drawing/2014/main" id="{8979F482-F129-486B-A93C-3A8A18266B2C}"/>
              </a:ext>
            </a:extLst>
          </p:cNvPr>
          <p:cNvSpPr txBox="1"/>
          <p:nvPr/>
        </p:nvSpPr>
        <p:spPr>
          <a:xfrm>
            <a:off x="4054598" y="3891625"/>
            <a:ext cx="1512168" cy="307777"/>
          </a:xfrm>
          <a:prstGeom prst="rect">
            <a:avLst/>
          </a:prstGeom>
          <a:noFill/>
        </p:spPr>
        <p:txBody>
          <a:bodyPr wrap="square" lIns="0"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أكتب نص هنا</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nvGrpSpPr>
          <p:cNvPr id="16" name="Group 15">
            <a:extLst>
              <a:ext uri="{FF2B5EF4-FFF2-40B4-BE49-F238E27FC236}">
                <a16:creationId xmlns:a16="http://schemas.microsoft.com/office/drawing/2014/main" id="{184CD359-1D90-4DE4-ADAF-20DAFC5B5A75}"/>
              </a:ext>
            </a:extLst>
          </p:cNvPr>
          <p:cNvGrpSpPr/>
          <p:nvPr/>
        </p:nvGrpSpPr>
        <p:grpSpPr>
          <a:xfrm>
            <a:off x="7922965" y="3808485"/>
            <a:ext cx="3408061" cy="716616"/>
            <a:chOff x="302738" y="4417056"/>
            <a:chExt cx="3619748" cy="716616"/>
          </a:xfrm>
        </p:grpSpPr>
        <p:sp>
          <p:nvSpPr>
            <p:cNvPr id="17" name="TextBox 16">
              <a:extLst>
                <a:ext uri="{FF2B5EF4-FFF2-40B4-BE49-F238E27FC236}">
                  <a16:creationId xmlns:a16="http://schemas.microsoft.com/office/drawing/2014/main" id="{46DE4577-1EFD-4FD0-9066-5AB2E0574677}"/>
                </a:ext>
              </a:extLst>
            </p:cNvPr>
            <p:cNvSpPr txBox="1"/>
            <p:nvPr/>
          </p:nvSpPr>
          <p:spPr>
            <a:xfrm>
              <a:off x="302738" y="4417056"/>
              <a:ext cx="3619748" cy="276999"/>
            </a:xfrm>
            <a:prstGeom prst="rect">
              <a:avLst/>
            </a:prstGeom>
            <a:noFill/>
          </p:spPr>
          <p:txBody>
            <a:bodyPr wrap="square" lIns="0"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8" name="TextBox 17">
              <a:extLst>
                <a:ext uri="{FF2B5EF4-FFF2-40B4-BE49-F238E27FC236}">
                  <a16:creationId xmlns:a16="http://schemas.microsoft.com/office/drawing/2014/main" id="{BB735644-8749-41EF-B472-8FA44CCBFBC9}"/>
                </a:ext>
              </a:extLst>
            </p:cNvPr>
            <p:cNvSpPr txBox="1"/>
            <p:nvPr/>
          </p:nvSpPr>
          <p:spPr>
            <a:xfrm>
              <a:off x="302738" y="4672007"/>
              <a:ext cx="3619748" cy="461665"/>
            </a:xfrm>
            <a:prstGeom prst="rect">
              <a:avLst/>
            </a:prstGeom>
            <a:noFill/>
          </p:spPr>
          <p:txBody>
            <a:bodyPr wrap="square" lIns="0"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19" name="TextBox 18">
            <a:extLst>
              <a:ext uri="{FF2B5EF4-FFF2-40B4-BE49-F238E27FC236}">
                <a16:creationId xmlns:a16="http://schemas.microsoft.com/office/drawing/2014/main" id="{0D7F72EE-0402-471E-9770-56D7BB491392}"/>
              </a:ext>
            </a:extLst>
          </p:cNvPr>
          <p:cNvSpPr txBox="1"/>
          <p:nvPr/>
        </p:nvSpPr>
        <p:spPr>
          <a:xfrm>
            <a:off x="1463262" y="4551405"/>
            <a:ext cx="1512168" cy="307777"/>
          </a:xfrm>
          <a:prstGeom prst="rect">
            <a:avLst/>
          </a:prstGeom>
          <a:noFill/>
        </p:spPr>
        <p:txBody>
          <a:bodyPr wrap="square" lIns="0"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أكتب نص هنا</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grpSp>
        <p:nvGrpSpPr>
          <p:cNvPr id="20" name="Group 19">
            <a:extLst>
              <a:ext uri="{FF2B5EF4-FFF2-40B4-BE49-F238E27FC236}">
                <a16:creationId xmlns:a16="http://schemas.microsoft.com/office/drawing/2014/main" id="{368E9550-8CDA-426E-83BC-12C0693135C2}"/>
              </a:ext>
            </a:extLst>
          </p:cNvPr>
          <p:cNvGrpSpPr/>
          <p:nvPr/>
        </p:nvGrpSpPr>
        <p:grpSpPr>
          <a:xfrm>
            <a:off x="2772646" y="5133259"/>
            <a:ext cx="3549273" cy="716616"/>
            <a:chOff x="302738" y="4417056"/>
            <a:chExt cx="3619748" cy="716616"/>
          </a:xfrm>
        </p:grpSpPr>
        <p:sp>
          <p:nvSpPr>
            <p:cNvPr id="21" name="TextBox 20">
              <a:extLst>
                <a:ext uri="{FF2B5EF4-FFF2-40B4-BE49-F238E27FC236}">
                  <a16:creationId xmlns:a16="http://schemas.microsoft.com/office/drawing/2014/main" id="{3081772C-0EE4-47BF-889C-0A9FBC370538}"/>
                </a:ext>
              </a:extLst>
            </p:cNvPr>
            <p:cNvSpPr txBox="1"/>
            <p:nvPr/>
          </p:nvSpPr>
          <p:spPr>
            <a:xfrm>
              <a:off x="302738" y="4417056"/>
              <a:ext cx="3619748" cy="276999"/>
            </a:xfrm>
            <a:prstGeom prst="rect">
              <a:avLst/>
            </a:prstGeom>
            <a:noFill/>
          </p:spPr>
          <p:txBody>
            <a:bodyPr wrap="square" lIns="0" rtlCol="0" anchor="ctr">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نص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2" name="TextBox 21">
              <a:extLst>
                <a:ext uri="{FF2B5EF4-FFF2-40B4-BE49-F238E27FC236}">
                  <a16:creationId xmlns:a16="http://schemas.microsoft.com/office/drawing/2014/main" id="{8766D7A4-0621-4D23-A589-D0AAAE61BB6C}"/>
                </a:ext>
              </a:extLst>
            </p:cNvPr>
            <p:cNvSpPr txBox="1"/>
            <p:nvPr/>
          </p:nvSpPr>
          <p:spPr>
            <a:xfrm>
              <a:off x="302738" y="4672007"/>
              <a:ext cx="3619748" cy="461665"/>
            </a:xfrm>
            <a:prstGeom prst="rect">
              <a:avLst/>
            </a:prstGeom>
            <a:noFill/>
          </p:spPr>
          <p:txBody>
            <a:bodyPr wrap="square" lIns="0"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3" name="TextBox 22">
            <a:extLst>
              <a:ext uri="{FF2B5EF4-FFF2-40B4-BE49-F238E27FC236}">
                <a16:creationId xmlns:a16="http://schemas.microsoft.com/office/drawing/2014/main" id="{C9950878-842E-4A4E-AE7D-D6D44F701AD4}"/>
              </a:ext>
            </a:extLst>
          </p:cNvPr>
          <p:cNvSpPr txBox="1"/>
          <p:nvPr/>
        </p:nvSpPr>
        <p:spPr>
          <a:xfrm>
            <a:off x="6645934" y="3234967"/>
            <a:ext cx="1512168" cy="307777"/>
          </a:xfrm>
          <a:prstGeom prst="rect">
            <a:avLst/>
          </a:prstGeom>
          <a:noFill/>
        </p:spPr>
        <p:txBody>
          <a:bodyPr wrap="square" lIns="0" rtlCol="0" anchor="ctr">
            <a:spAutoFit/>
          </a:bodyPr>
          <a:lstStyle/>
          <a:p>
            <a:pPr algn="ctr"/>
            <a:r>
              <a:rPr lang="ar-DZ" altLang="ko-KR" sz="1400" b="1" dirty="0">
                <a:solidFill>
                  <a:schemeClr val="bg1"/>
                </a:solidFill>
                <a:latin typeface="Ara Aqeeq Bold" panose="00000500000000000000" pitchFamily="2" charset="-78"/>
                <a:cs typeface="Ara Aqeeq Bold" panose="00000500000000000000" pitchFamily="2" charset="-78"/>
              </a:rPr>
              <a:t>أكتب نص هنا</a:t>
            </a:r>
            <a:endParaRPr lang="ko-KR" altLang="en-US" sz="1400" b="1" dirty="0">
              <a:solidFill>
                <a:schemeClr val="bg1"/>
              </a:solidFill>
              <a:latin typeface="Ara Aqeeq Bold" panose="00000500000000000000" pitchFamily="2" charset="-78"/>
              <a:cs typeface="Ara Aqeeq Bold" panose="00000500000000000000" pitchFamily="2" charset="-78"/>
            </a:endParaRPr>
          </a:p>
        </p:txBody>
      </p:sp>
      <p:cxnSp>
        <p:nvCxnSpPr>
          <p:cNvPr id="24" name="Elbow Connector 34">
            <a:extLst>
              <a:ext uri="{FF2B5EF4-FFF2-40B4-BE49-F238E27FC236}">
                <a16:creationId xmlns:a16="http://schemas.microsoft.com/office/drawing/2014/main" id="{B5D9F6A3-2FC2-4A4F-8BFF-AAB5B3EEEE45}"/>
              </a:ext>
            </a:extLst>
          </p:cNvPr>
          <p:cNvCxnSpPr/>
          <p:nvPr/>
        </p:nvCxnSpPr>
        <p:spPr>
          <a:xfrm rot="16200000" flipH="1">
            <a:off x="2164451" y="5126508"/>
            <a:ext cx="465045" cy="360037"/>
          </a:xfrm>
          <a:prstGeom prst="bentConnector3">
            <a:avLst>
              <a:gd name="adj1" fmla="val 99156"/>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44">
            <a:extLst>
              <a:ext uri="{FF2B5EF4-FFF2-40B4-BE49-F238E27FC236}">
                <a16:creationId xmlns:a16="http://schemas.microsoft.com/office/drawing/2014/main" id="{56D6BF8E-7D76-4BA8-A0C3-FAD9497B31F1}"/>
              </a:ext>
            </a:extLst>
          </p:cNvPr>
          <p:cNvCxnSpPr/>
          <p:nvPr/>
        </p:nvCxnSpPr>
        <p:spPr>
          <a:xfrm rot="16200000" flipH="1">
            <a:off x="7340077" y="3806134"/>
            <a:ext cx="465045" cy="360037"/>
          </a:xfrm>
          <a:prstGeom prst="bentConnector3">
            <a:avLst>
              <a:gd name="adj1" fmla="val 99156"/>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45F7175A-8511-4785-92F5-6335F5622CA1}"/>
              </a:ext>
            </a:extLst>
          </p:cNvPr>
          <p:cNvSpPr/>
          <p:nvPr/>
        </p:nvSpPr>
        <p:spPr>
          <a:xfrm rot="18600000">
            <a:off x="5378425" y="3417133"/>
            <a:ext cx="1440000" cy="576000"/>
          </a:xfrm>
          <a:prstGeom prst="roundRect">
            <a:avLst>
              <a:gd name="adj"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
        <p:nvSpPr>
          <p:cNvPr id="27" name="Rounded Rectangle 4">
            <a:extLst>
              <a:ext uri="{FF2B5EF4-FFF2-40B4-BE49-F238E27FC236}">
                <a16:creationId xmlns:a16="http://schemas.microsoft.com/office/drawing/2014/main" id="{F6EBD3C6-B115-476E-BCB6-C432AE483862}"/>
              </a:ext>
            </a:extLst>
          </p:cNvPr>
          <p:cNvSpPr/>
          <p:nvPr/>
        </p:nvSpPr>
        <p:spPr>
          <a:xfrm rot="18600000">
            <a:off x="7985610" y="2764484"/>
            <a:ext cx="1440000" cy="576000"/>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11" grpId="0"/>
      <p:bldP spid="15" grpId="0"/>
      <p:bldP spid="19" grpId="0"/>
      <p:bldP spid="2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92055" y="185594"/>
            <a:ext cx="11573197" cy="724247"/>
          </a:xfrm>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أساسي</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Arrow: Up 2">
            <a:extLst>
              <a:ext uri="{FF2B5EF4-FFF2-40B4-BE49-F238E27FC236}">
                <a16:creationId xmlns:a16="http://schemas.microsoft.com/office/drawing/2014/main" id="{6D7A5A1C-A9A7-4B49-8082-A5ED3DFCDA1C}"/>
              </a:ext>
            </a:extLst>
          </p:cNvPr>
          <p:cNvSpPr/>
          <p:nvPr/>
        </p:nvSpPr>
        <p:spPr>
          <a:xfrm>
            <a:off x="92055" y="2559726"/>
            <a:ext cx="4119327" cy="4298274"/>
          </a:xfrm>
          <a:prstGeom prst="upArrow">
            <a:avLst>
              <a:gd name="adj1" fmla="val 50000"/>
              <a:gd name="adj2" fmla="val 41648"/>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4" name="TextBox 3">
            <a:extLst>
              <a:ext uri="{FF2B5EF4-FFF2-40B4-BE49-F238E27FC236}">
                <a16:creationId xmlns:a16="http://schemas.microsoft.com/office/drawing/2014/main" id="{84E1EB51-C6C8-4737-8FB2-F465E7ECF9F3}"/>
              </a:ext>
            </a:extLst>
          </p:cNvPr>
          <p:cNvSpPr txBox="1"/>
          <p:nvPr/>
        </p:nvSpPr>
        <p:spPr>
          <a:xfrm>
            <a:off x="873803" y="3084890"/>
            <a:ext cx="2555831" cy="1015663"/>
          </a:xfrm>
          <a:prstGeom prst="rect">
            <a:avLst/>
          </a:prstGeom>
          <a:noFill/>
        </p:spPr>
        <p:txBody>
          <a:bodyPr wrap="square" rtlCol="0">
            <a:spAutoFit/>
          </a:bodyPr>
          <a:lstStyle/>
          <a:p>
            <a:pPr algn="ctr"/>
            <a:r>
              <a:rPr lang="en-US" altLang="ko-KR" sz="6000" b="1" dirty="0">
                <a:solidFill>
                  <a:schemeClr val="bg1"/>
                </a:solidFill>
                <a:latin typeface="Ara Aqeeq Bold" panose="00000500000000000000" pitchFamily="2" charset="-78"/>
                <a:cs typeface="Ara Aqeeq Bold" panose="00000500000000000000" pitchFamily="2" charset="-78"/>
              </a:rPr>
              <a:t>$15</a:t>
            </a:r>
            <a:endParaRPr lang="ko-KR" altLang="en-US" sz="6000" b="1" dirty="0">
              <a:solidFill>
                <a:schemeClr val="bg1"/>
              </a:solidFill>
              <a:latin typeface="Ara Aqeeq Bold" panose="00000500000000000000" pitchFamily="2" charset="-78"/>
              <a:cs typeface="Ara Aqeeq Bold" panose="00000500000000000000" pitchFamily="2" charset="-78"/>
            </a:endParaRPr>
          </a:p>
        </p:txBody>
      </p:sp>
      <p:sp>
        <p:nvSpPr>
          <p:cNvPr id="5" name="TextBox 4">
            <a:extLst>
              <a:ext uri="{FF2B5EF4-FFF2-40B4-BE49-F238E27FC236}">
                <a16:creationId xmlns:a16="http://schemas.microsoft.com/office/drawing/2014/main" id="{B014FD28-BD92-47DF-A0D0-E00174DFD30E}"/>
              </a:ext>
            </a:extLst>
          </p:cNvPr>
          <p:cNvSpPr txBox="1"/>
          <p:nvPr/>
        </p:nvSpPr>
        <p:spPr>
          <a:xfrm>
            <a:off x="482871" y="1495919"/>
            <a:ext cx="3861861" cy="1200329"/>
          </a:xfrm>
          <a:prstGeom prst="rect">
            <a:avLst/>
          </a:prstGeom>
          <a:noFill/>
        </p:spPr>
        <p:txBody>
          <a:bodyPr wrap="square" rtlCol="0">
            <a:spAutoFit/>
          </a:bodyPr>
          <a:lstStyle/>
          <a:p>
            <a:pPr algn="ctr"/>
            <a:r>
              <a:rPr lang="en-US" altLang="ko-KR" sz="7200" b="1" dirty="0">
                <a:solidFill>
                  <a:schemeClr val="accent1"/>
                </a:solidFill>
                <a:latin typeface="Ara Aqeeq Bold" panose="00000500000000000000" pitchFamily="2" charset="-78"/>
                <a:cs typeface="Ara Aqeeq Bold" panose="00000500000000000000" pitchFamily="2" charset="-78"/>
              </a:rPr>
              <a:t>32.45%</a:t>
            </a:r>
            <a:endParaRPr lang="ko-KR" altLang="en-US" sz="7200" b="1" dirty="0">
              <a:solidFill>
                <a:schemeClr val="accent1"/>
              </a:solidFill>
              <a:latin typeface="Ara Aqeeq Bold" panose="00000500000000000000" pitchFamily="2" charset="-78"/>
              <a:cs typeface="Ara Aqeeq Bold" panose="00000500000000000000" pitchFamily="2" charset="-78"/>
            </a:endParaRPr>
          </a:p>
        </p:txBody>
      </p:sp>
      <p:grpSp>
        <p:nvGrpSpPr>
          <p:cNvPr id="6" name="Group 5">
            <a:extLst>
              <a:ext uri="{FF2B5EF4-FFF2-40B4-BE49-F238E27FC236}">
                <a16:creationId xmlns:a16="http://schemas.microsoft.com/office/drawing/2014/main" id="{37A1EEC3-AA6B-4065-AF79-2F3D2F2DFCBB}"/>
              </a:ext>
            </a:extLst>
          </p:cNvPr>
          <p:cNvGrpSpPr/>
          <p:nvPr/>
        </p:nvGrpSpPr>
        <p:grpSpPr>
          <a:xfrm>
            <a:off x="995496" y="4178674"/>
            <a:ext cx="2312445" cy="1270532"/>
            <a:chOff x="-548507" y="477868"/>
            <a:chExt cx="11570449" cy="6357177"/>
          </a:xfrm>
        </p:grpSpPr>
        <p:sp>
          <p:nvSpPr>
            <p:cNvPr id="7" name="Freeform: Shape 6">
              <a:extLst>
                <a:ext uri="{FF2B5EF4-FFF2-40B4-BE49-F238E27FC236}">
                  <a16:creationId xmlns:a16="http://schemas.microsoft.com/office/drawing/2014/main" id="{8CB70CC0-AF7F-48FF-9B64-3533425A5E4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8" name="Freeform: Shape 7">
              <a:extLst>
                <a:ext uri="{FF2B5EF4-FFF2-40B4-BE49-F238E27FC236}">
                  <a16:creationId xmlns:a16="http://schemas.microsoft.com/office/drawing/2014/main" id="{3B520F75-9B10-4EF5-93A3-34AA2E57AB4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9" name="Freeform: Shape 8">
              <a:extLst>
                <a:ext uri="{FF2B5EF4-FFF2-40B4-BE49-F238E27FC236}">
                  <a16:creationId xmlns:a16="http://schemas.microsoft.com/office/drawing/2014/main" id="{6D33DA05-7C77-4BC5-89AC-EDD61530097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1">
                <a:alpha val="40000"/>
              </a:schemeClr>
            </a:solidFill>
            <a:ln w="9525" cap="flat">
              <a:noFill/>
              <a:prstDash val="solid"/>
              <a:miter/>
            </a:ln>
          </p:spPr>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0" name="Freeform: Shape 9">
              <a:extLst>
                <a:ext uri="{FF2B5EF4-FFF2-40B4-BE49-F238E27FC236}">
                  <a16:creationId xmlns:a16="http://schemas.microsoft.com/office/drawing/2014/main" id="{D5794BD5-C3C7-4FFF-B85A-BF8DF2A2F750}"/>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algn="r"/>
              <a:endParaRPr lang="en-US"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1" name="Freeform: Shape 10">
              <a:extLst>
                <a:ext uri="{FF2B5EF4-FFF2-40B4-BE49-F238E27FC236}">
                  <a16:creationId xmlns:a16="http://schemas.microsoft.com/office/drawing/2014/main" id="{D617B434-45CD-481C-AECD-2A363C3EEFB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grpSp>
          <p:nvGrpSpPr>
            <p:cNvPr id="12" name="Group 11">
              <a:extLst>
                <a:ext uri="{FF2B5EF4-FFF2-40B4-BE49-F238E27FC236}">
                  <a16:creationId xmlns:a16="http://schemas.microsoft.com/office/drawing/2014/main" id="{30051D81-DE1B-4904-B031-F0AAEDD41956}"/>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a16="http://schemas.microsoft.com/office/drawing/2014/main" id="{4B6FB8FB-B680-4EA0-A8B0-542B088464B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8" name="Rectangle: Rounded Corners 17">
                <a:extLst>
                  <a:ext uri="{FF2B5EF4-FFF2-40B4-BE49-F238E27FC236}">
                    <a16:creationId xmlns:a16="http://schemas.microsoft.com/office/drawing/2014/main" id="{281B3BB2-3478-41ED-B9BB-BF5D5E9160F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3" name="Group 12">
              <a:extLst>
                <a:ext uri="{FF2B5EF4-FFF2-40B4-BE49-F238E27FC236}">
                  <a16:creationId xmlns:a16="http://schemas.microsoft.com/office/drawing/2014/main" id="{A3F454D2-17A3-43A6-8270-3E936B568D5E}"/>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a16="http://schemas.microsoft.com/office/drawing/2014/main" id="{4108640A-422C-451D-8416-C5E002575C1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6" name="Rectangle: Rounded Corners 15">
                <a:extLst>
                  <a:ext uri="{FF2B5EF4-FFF2-40B4-BE49-F238E27FC236}">
                    <a16:creationId xmlns:a16="http://schemas.microsoft.com/office/drawing/2014/main" id="{D957C7E7-A208-47D2-A6D1-FEC0A7943A8C}"/>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14" name="Freeform: Shape 13">
              <a:extLst>
                <a:ext uri="{FF2B5EF4-FFF2-40B4-BE49-F238E27FC236}">
                  <a16:creationId xmlns:a16="http://schemas.microsoft.com/office/drawing/2014/main" id="{92360D32-DA73-4681-B55D-A07DF111A27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accent1">
                <a:alpha val="40000"/>
              </a:schemeClr>
            </a:solidFill>
            <a:ln w="9525" cap="flat">
              <a:noFill/>
              <a:prstDash val="solid"/>
              <a:miter/>
            </a:ln>
          </p:spPr>
          <p:txBody>
            <a:bodyPr rtlCol="0" anchor="ctr"/>
            <a:lstStyle/>
            <a:p>
              <a:pPr algn="r"/>
              <a:endParaRPr lang="en-US"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grpSp>
        <p:nvGrpSpPr>
          <p:cNvPr id="19" name="Group 18">
            <a:extLst>
              <a:ext uri="{FF2B5EF4-FFF2-40B4-BE49-F238E27FC236}">
                <a16:creationId xmlns:a16="http://schemas.microsoft.com/office/drawing/2014/main" id="{DB5C161C-559C-43D5-9726-0BAF8FB6425B}"/>
              </a:ext>
            </a:extLst>
          </p:cNvPr>
          <p:cNvGrpSpPr/>
          <p:nvPr/>
        </p:nvGrpSpPr>
        <p:grpSpPr>
          <a:xfrm>
            <a:off x="1325281" y="5552745"/>
            <a:ext cx="1652874" cy="865838"/>
            <a:chOff x="2079596" y="4282215"/>
            <a:chExt cx="3303213" cy="865838"/>
          </a:xfrm>
        </p:grpSpPr>
        <p:sp>
          <p:nvSpPr>
            <p:cNvPr id="20" name="TextBox 19">
              <a:extLst>
                <a:ext uri="{FF2B5EF4-FFF2-40B4-BE49-F238E27FC236}">
                  <a16:creationId xmlns:a16="http://schemas.microsoft.com/office/drawing/2014/main" id="{3C5F9951-9D5A-4204-AA42-AACC60C62710}"/>
                </a:ext>
              </a:extLst>
            </p:cNvPr>
            <p:cNvSpPr txBox="1"/>
            <p:nvPr/>
          </p:nvSpPr>
          <p:spPr>
            <a:xfrm>
              <a:off x="2079596" y="4501722"/>
              <a:ext cx="3303211" cy="646331"/>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يمكنك ببساطة إقناع جمهورك وإضافة محتوى فريد.</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1" name="TextBox 20">
              <a:extLst>
                <a:ext uri="{FF2B5EF4-FFF2-40B4-BE49-F238E27FC236}">
                  <a16:creationId xmlns:a16="http://schemas.microsoft.com/office/drawing/2014/main" id="{DFD30C11-4108-4A95-87AC-6E0E6E68958C}"/>
                </a:ext>
              </a:extLst>
            </p:cNvPr>
            <p:cNvSpPr txBox="1"/>
            <p:nvPr/>
          </p:nvSpPr>
          <p:spPr>
            <a:xfrm>
              <a:off x="2079598" y="4282215"/>
              <a:ext cx="3303211" cy="276999"/>
            </a:xfrm>
            <a:prstGeom prst="rect">
              <a:avLst/>
            </a:prstGeom>
            <a:noFill/>
          </p:spPr>
          <p:txBody>
            <a:bodyPr wrap="square" rtlCol="0">
              <a:spAutoFit/>
            </a:bodyPr>
            <a:lstStyle/>
            <a:p>
              <a:pPr algn="r"/>
              <a:r>
                <a:rPr lang="ar-DZ" altLang="ko-KR" sz="1200" b="1" dirty="0">
                  <a:solidFill>
                    <a:schemeClr val="tx1">
                      <a:lumMod val="75000"/>
                      <a:lumOff val="25000"/>
                    </a:schemeClr>
                  </a:solidFill>
                  <a:latin typeface="Ara Aqeeq Bold" panose="00000500000000000000" pitchFamily="2" charset="-78"/>
                  <a:cs typeface="Ara Aqeeq Bold" panose="00000500000000000000" pitchFamily="2" charset="-78"/>
                </a:rPr>
                <a:t>أكتب عنوان هنا</a:t>
              </a:r>
              <a:endParaRPr lang="ko-KR" altLang="en-US" sz="12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grpSp>
      <p:sp>
        <p:nvSpPr>
          <p:cNvPr id="22" name="Rectangle 1">
            <a:extLst>
              <a:ext uri="{FF2B5EF4-FFF2-40B4-BE49-F238E27FC236}">
                <a16:creationId xmlns:a16="http://schemas.microsoft.com/office/drawing/2014/main" id="{06BA683B-C3DA-4D01-AF1A-FC97FD8E6281}"/>
              </a:ext>
            </a:extLst>
          </p:cNvPr>
          <p:cNvSpPr>
            <a:spLocks noChangeAspect="1"/>
          </p:cNvSpPr>
          <p:nvPr/>
        </p:nvSpPr>
        <p:spPr>
          <a:xfrm>
            <a:off x="1770244" y="4371348"/>
            <a:ext cx="760321" cy="757502"/>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9" name="TextBox 28">
            <a:extLst>
              <a:ext uri="{FF2B5EF4-FFF2-40B4-BE49-F238E27FC236}">
                <a16:creationId xmlns:a16="http://schemas.microsoft.com/office/drawing/2014/main" id="{D64D2C89-418D-4B53-9D7A-A0FC48DF9373}"/>
              </a:ext>
            </a:extLst>
          </p:cNvPr>
          <p:cNvSpPr txBox="1"/>
          <p:nvPr/>
        </p:nvSpPr>
        <p:spPr>
          <a:xfrm>
            <a:off x="4417173" y="3590380"/>
            <a:ext cx="3054329" cy="2769989"/>
          </a:xfrm>
          <a:prstGeom prst="rect">
            <a:avLst/>
          </a:prstGeom>
          <a:noFill/>
        </p:spPr>
        <p:txBody>
          <a:bodyPr wrap="square" lIns="36000" tIns="0" rIns="36000" bIns="0" rtlCol="0" anchor="ctr">
            <a:spAutoFit/>
          </a:bodyPr>
          <a:lstStyle/>
          <a:p>
            <a:pPr algn="r"/>
            <a:r>
              <a:rPr lang="ar-DZ" altLang="ko-KR" sz="3600" dirty="0">
                <a:solidFill>
                  <a:schemeClr val="accent1"/>
                </a:solidFill>
                <a:latin typeface="Ara Aqeeq Bold" panose="00000500000000000000" pitchFamily="2" charset="-78"/>
                <a:cs typeface="Ara Aqeeq Bold" panose="00000500000000000000" pitchFamily="2" charset="-78"/>
              </a:rPr>
              <a:t>أكتب هنا</a:t>
            </a:r>
          </a:p>
          <a:p>
            <a:pPr algn="r"/>
            <a:r>
              <a:rPr lang="ar-DZ" altLang="ko-KR" sz="3600" dirty="0">
                <a:solidFill>
                  <a:schemeClr val="accent1"/>
                </a:solidFill>
                <a:latin typeface="Ara Aqeeq Bold" panose="00000500000000000000" pitchFamily="2" charset="-78"/>
                <a:cs typeface="Ara Aqeeq Bold" panose="00000500000000000000" pitchFamily="2" charset="-78"/>
              </a:rPr>
              <a:t>نص </a:t>
            </a:r>
          </a:p>
          <a:p>
            <a:pPr algn="r"/>
            <a:r>
              <a:rPr lang="ar-DZ" altLang="ko-KR" sz="3600" dirty="0">
                <a:solidFill>
                  <a:schemeClr val="accent1"/>
                </a:solidFill>
                <a:latin typeface="Ara Aqeeq Bold" panose="00000500000000000000" pitchFamily="2" charset="-78"/>
                <a:cs typeface="Ara Aqeeq Bold" panose="00000500000000000000" pitchFamily="2" charset="-78"/>
              </a:rPr>
              <a:t>مساعد به</a:t>
            </a:r>
          </a:p>
          <a:p>
            <a:pPr algn="r"/>
            <a:r>
              <a:rPr lang="ar-DZ" altLang="ko-KR" sz="3600" dirty="0">
                <a:solidFill>
                  <a:schemeClr val="accent1"/>
                </a:solidFill>
                <a:latin typeface="Ara Aqeeq Bold" panose="00000500000000000000" pitchFamily="2" charset="-78"/>
                <a:cs typeface="Ara Aqeeq Bold" panose="00000500000000000000" pitchFamily="2" charset="-78"/>
              </a:rPr>
              <a:t>شرح للعناصر</a:t>
            </a:r>
            <a:br>
              <a:rPr lang="ar-DZ" altLang="ko-KR" sz="3600" dirty="0">
                <a:solidFill>
                  <a:schemeClr val="accent1"/>
                </a:solidFill>
                <a:latin typeface="Ara Aqeeq Bold" panose="00000500000000000000" pitchFamily="2" charset="-78"/>
                <a:cs typeface="Ara Aqeeq Bold" panose="00000500000000000000" pitchFamily="2" charset="-78"/>
              </a:rPr>
            </a:br>
            <a:r>
              <a:rPr lang="ar-DZ" altLang="ko-KR" sz="3600" dirty="0">
                <a:solidFill>
                  <a:schemeClr val="accent1"/>
                </a:solidFill>
                <a:latin typeface="Ara Aqeeq Bold" panose="00000500000000000000" pitchFamily="2" charset="-78"/>
                <a:cs typeface="Ara Aqeeq Bold" panose="00000500000000000000" pitchFamily="2" charset="-78"/>
              </a:rPr>
              <a:t>المعروضة</a:t>
            </a:r>
            <a:endParaRPr lang="ko-KR" altLang="en-US" sz="3600" dirty="0">
              <a:solidFill>
                <a:schemeClr val="accent1"/>
              </a:solidFill>
              <a:latin typeface="Ara Aqeeq Bold" panose="00000500000000000000" pitchFamily="2" charset="-78"/>
              <a:cs typeface="Ara Aqeeq Bold" panose="00000500000000000000" pitchFamily="2" charset="-78"/>
            </a:endParaRPr>
          </a:p>
        </p:txBody>
      </p:sp>
      <p:sp>
        <p:nvSpPr>
          <p:cNvPr id="32" name="TextBox 22">
            <a:extLst>
              <a:ext uri="{FF2B5EF4-FFF2-40B4-BE49-F238E27FC236}">
                <a16:creationId xmlns:a16="http://schemas.microsoft.com/office/drawing/2014/main" id="{9BA64B69-A230-4B21-A351-8970B7B8F120}"/>
              </a:ext>
            </a:extLst>
          </p:cNvPr>
          <p:cNvSpPr txBox="1"/>
          <p:nvPr/>
        </p:nvSpPr>
        <p:spPr>
          <a:xfrm>
            <a:off x="7971354" y="1762354"/>
            <a:ext cx="3732743" cy="313932"/>
          </a:xfrm>
          <a:prstGeom prst="rect">
            <a:avLst/>
          </a:prstGeom>
          <a:noFill/>
        </p:spPr>
        <p:txBody>
          <a:bodyPr wrap="square" rtlCol="0">
            <a:spAutoFit/>
          </a:bodyPr>
          <a:lstStyle/>
          <a:p>
            <a:pPr algn="r">
              <a:lnSpc>
                <a:spcPct val="80000"/>
              </a:lnSpc>
            </a:pPr>
            <a:r>
              <a:rPr lang="ar-DZ" altLang="ko-KR" dirty="0">
                <a:solidFill>
                  <a:schemeClr val="accent1"/>
                </a:solidFill>
                <a:latin typeface="Ara Aqeeq Bold" panose="00000500000000000000" pitchFamily="2" charset="-78"/>
                <a:cs typeface="Ara Aqeeq Bold" panose="00000500000000000000" pitchFamily="2" charset="-78"/>
              </a:rPr>
              <a:t>عنوان فرعي بسيط</a:t>
            </a:r>
            <a:endParaRPr lang="en-US" altLang="ko-KR" dirty="0">
              <a:solidFill>
                <a:schemeClr val="accent1"/>
              </a:solidFill>
              <a:latin typeface="Ara Aqeeq Bold" panose="00000500000000000000" pitchFamily="2" charset="-78"/>
              <a:cs typeface="Ara Aqeeq Bold" panose="00000500000000000000" pitchFamily="2" charset="-78"/>
            </a:endParaRPr>
          </a:p>
        </p:txBody>
      </p:sp>
      <p:sp>
        <p:nvSpPr>
          <p:cNvPr id="33" name="TextBox 23">
            <a:extLst>
              <a:ext uri="{FF2B5EF4-FFF2-40B4-BE49-F238E27FC236}">
                <a16:creationId xmlns:a16="http://schemas.microsoft.com/office/drawing/2014/main" id="{879157AD-1585-461D-94E5-4F54E5449815}"/>
              </a:ext>
            </a:extLst>
          </p:cNvPr>
          <p:cNvSpPr txBox="1"/>
          <p:nvPr/>
        </p:nvSpPr>
        <p:spPr>
          <a:xfrm>
            <a:off x="7971354" y="4174378"/>
            <a:ext cx="3732743" cy="327782"/>
          </a:xfrm>
          <a:prstGeom prst="rect">
            <a:avLst/>
          </a:prstGeom>
          <a:noFill/>
        </p:spPr>
        <p:txBody>
          <a:bodyPr wrap="square" rtlCol="0">
            <a:spAutoFit/>
          </a:bodyPr>
          <a:lstStyle/>
          <a:p>
            <a:pPr algn="r">
              <a:lnSpc>
                <a:spcPct val="80000"/>
              </a:lnSpc>
            </a:pPr>
            <a:r>
              <a:rPr lang="ar-DZ" altLang="ko-KR" dirty="0">
                <a:solidFill>
                  <a:schemeClr val="accent3"/>
                </a:solidFill>
                <a:latin typeface="Ara Aqeeq Bold" panose="00000500000000000000" pitchFamily="2" charset="-78"/>
                <a:cs typeface="Ara Aqeeq Bold" panose="00000500000000000000" pitchFamily="2" charset="-78"/>
              </a:rPr>
              <a:t>عنوان فرعي بسيط</a:t>
            </a:r>
            <a:endParaRPr lang="en-US" altLang="ko-KR" dirty="0">
              <a:solidFill>
                <a:schemeClr val="accent3"/>
              </a:solidFill>
              <a:latin typeface="Ara Aqeeq Bold" panose="00000500000000000000" pitchFamily="2" charset="-78"/>
              <a:cs typeface="Ara Aqeeq Bold" panose="00000500000000000000" pitchFamily="2" charset="-78"/>
            </a:endParaRPr>
          </a:p>
        </p:txBody>
      </p:sp>
      <p:sp>
        <p:nvSpPr>
          <p:cNvPr id="34" name="TextBox 24">
            <a:extLst>
              <a:ext uri="{FF2B5EF4-FFF2-40B4-BE49-F238E27FC236}">
                <a16:creationId xmlns:a16="http://schemas.microsoft.com/office/drawing/2014/main" id="{B301CA3C-7F6D-45D1-9173-C27EFE50194C}"/>
              </a:ext>
            </a:extLst>
          </p:cNvPr>
          <p:cNvSpPr txBox="1"/>
          <p:nvPr/>
        </p:nvSpPr>
        <p:spPr>
          <a:xfrm>
            <a:off x="7971354" y="2968366"/>
            <a:ext cx="3732743" cy="327782"/>
          </a:xfrm>
          <a:prstGeom prst="rect">
            <a:avLst/>
          </a:prstGeom>
          <a:noFill/>
        </p:spPr>
        <p:txBody>
          <a:bodyPr wrap="square" rtlCol="0">
            <a:spAutoFit/>
          </a:bodyPr>
          <a:lstStyle/>
          <a:p>
            <a:pPr algn="r">
              <a:lnSpc>
                <a:spcPct val="80000"/>
              </a:lnSpc>
            </a:pPr>
            <a:r>
              <a:rPr lang="ar-DZ" altLang="ko-KR" dirty="0">
                <a:solidFill>
                  <a:schemeClr val="accent2"/>
                </a:solidFill>
                <a:latin typeface="Ara Aqeeq Bold" panose="00000500000000000000" pitchFamily="2" charset="-78"/>
                <a:cs typeface="Ara Aqeeq Bold" panose="00000500000000000000" pitchFamily="2" charset="-78"/>
              </a:rPr>
              <a:t>عنوان فرعي بسيط</a:t>
            </a:r>
            <a:endParaRPr lang="en-US" altLang="ko-KR" dirty="0">
              <a:solidFill>
                <a:schemeClr val="accent2"/>
              </a:solidFill>
              <a:latin typeface="Ara Aqeeq Bold" panose="00000500000000000000" pitchFamily="2" charset="-78"/>
              <a:cs typeface="Ara Aqeeq Bold" panose="00000500000000000000" pitchFamily="2" charset="-78"/>
            </a:endParaRPr>
          </a:p>
        </p:txBody>
      </p:sp>
      <p:sp>
        <p:nvSpPr>
          <p:cNvPr id="35" name="TextBox 25">
            <a:extLst>
              <a:ext uri="{FF2B5EF4-FFF2-40B4-BE49-F238E27FC236}">
                <a16:creationId xmlns:a16="http://schemas.microsoft.com/office/drawing/2014/main" id="{FD326135-FB23-4B0B-BF21-0599AACC71D8}"/>
              </a:ext>
            </a:extLst>
          </p:cNvPr>
          <p:cNvSpPr txBox="1"/>
          <p:nvPr/>
        </p:nvSpPr>
        <p:spPr>
          <a:xfrm>
            <a:off x="8777656" y="2076286"/>
            <a:ext cx="2926441" cy="461665"/>
          </a:xfrm>
          <a:prstGeom prst="rect">
            <a:avLst/>
          </a:prstGeom>
          <a:noFill/>
        </p:spPr>
        <p:txBody>
          <a:bodyPr wrap="square" rtlCol="0">
            <a:spAutoFit/>
          </a:bodyPr>
          <a:lstStyle/>
          <a:p>
            <a:pPr algn="r"/>
            <a:r>
              <a:rPr lang="ar-DZ" altLang="ko-KR" sz="1200" dirty="0">
                <a:solidFill>
                  <a:schemeClr val="tx1">
                    <a:lumMod val="85000"/>
                    <a:lumOff val="1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85000"/>
                  <a:lumOff val="15000"/>
                </a:schemeClr>
              </a:solidFill>
              <a:latin typeface="Ara Aqeeq Bold" panose="00000500000000000000" pitchFamily="2" charset="-78"/>
              <a:cs typeface="Ara Aqeeq Bold" panose="00000500000000000000" pitchFamily="2" charset="-78"/>
            </a:endParaRPr>
          </a:p>
        </p:txBody>
      </p:sp>
      <p:sp>
        <p:nvSpPr>
          <p:cNvPr id="36" name="TextBox 26">
            <a:extLst>
              <a:ext uri="{FF2B5EF4-FFF2-40B4-BE49-F238E27FC236}">
                <a16:creationId xmlns:a16="http://schemas.microsoft.com/office/drawing/2014/main" id="{66588BDC-0AB3-4DFB-87CF-D7C99ACB7758}"/>
              </a:ext>
            </a:extLst>
          </p:cNvPr>
          <p:cNvSpPr txBox="1"/>
          <p:nvPr/>
        </p:nvSpPr>
        <p:spPr>
          <a:xfrm>
            <a:off x="8777656" y="3279403"/>
            <a:ext cx="2926441" cy="461665"/>
          </a:xfrm>
          <a:prstGeom prst="rect">
            <a:avLst/>
          </a:prstGeom>
          <a:noFill/>
        </p:spPr>
        <p:txBody>
          <a:bodyPr wrap="square" rtlCol="0">
            <a:spAutoFit/>
          </a:bodyPr>
          <a:lstStyle/>
          <a:p>
            <a:pPr algn="r"/>
            <a:r>
              <a:rPr lang="ar-DZ" altLang="ko-KR" sz="1200" dirty="0">
                <a:solidFill>
                  <a:schemeClr val="tx1">
                    <a:lumMod val="85000"/>
                    <a:lumOff val="1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85000"/>
                  <a:lumOff val="15000"/>
                </a:schemeClr>
              </a:solidFill>
              <a:latin typeface="Ara Aqeeq Bold" panose="00000500000000000000" pitchFamily="2" charset="-78"/>
              <a:cs typeface="Ara Aqeeq Bold" panose="00000500000000000000" pitchFamily="2" charset="-78"/>
            </a:endParaRPr>
          </a:p>
        </p:txBody>
      </p:sp>
      <p:sp>
        <p:nvSpPr>
          <p:cNvPr id="37" name="TextBox 27">
            <a:extLst>
              <a:ext uri="{FF2B5EF4-FFF2-40B4-BE49-F238E27FC236}">
                <a16:creationId xmlns:a16="http://schemas.microsoft.com/office/drawing/2014/main" id="{F1FFDE3C-A5BF-436B-8D6B-DC8FA90A2020}"/>
              </a:ext>
            </a:extLst>
          </p:cNvPr>
          <p:cNvSpPr txBox="1"/>
          <p:nvPr/>
        </p:nvSpPr>
        <p:spPr>
          <a:xfrm>
            <a:off x="8777656" y="4482519"/>
            <a:ext cx="2926441" cy="461665"/>
          </a:xfrm>
          <a:prstGeom prst="rect">
            <a:avLst/>
          </a:prstGeom>
          <a:noFill/>
        </p:spPr>
        <p:txBody>
          <a:bodyPr wrap="square" rtlCol="0">
            <a:spAutoFit/>
          </a:bodyPr>
          <a:lstStyle/>
          <a:p>
            <a:pPr algn="r"/>
            <a:r>
              <a:rPr lang="ar-DZ" altLang="ko-KR" sz="1200" dirty="0">
                <a:solidFill>
                  <a:schemeClr val="tx1">
                    <a:lumMod val="85000"/>
                    <a:lumOff val="1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85000"/>
                  <a:lumOff val="15000"/>
                </a:schemeClr>
              </a:solidFill>
              <a:latin typeface="Ara Aqeeq Bold" panose="00000500000000000000" pitchFamily="2" charset="-78"/>
              <a:cs typeface="Ara Aqeeq Bold" panose="00000500000000000000" pitchFamily="2" charset="-78"/>
            </a:endParaRPr>
          </a:p>
        </p:txBody>
      </p:sp>
      <p:sp>
        <p:nvSpPr>
          <p:cNvPr id="38" name="TextBox 29">
            <a:extLst>
              <a:ext uri="{FF2B5EF4-FFF2-40B4-BE49-F238E27FC236}">
                <a16:creationId xmlns:a16="http://schemas.microsoft.com/office/drawing/2014/main" id="{E70615C9-FE3D-40C6-8CCA-A63EF81AF0D6}"/>
              </a:ext>
            </a:extLst>
          </p:cNvPr>
          <p:cNvSpPr txBox="1"/>
          <p:nvPr/>
        </p:nvSpPr>
        <p:spPr>
          <a:xfrm>
            <a:off x="7971354" y="5373078"/>
            <a:ext cx="3732743" cy="327782"/>
          </a:xfrm>
          <a:prstGeom prst="rect">
            <a:avLst/>
          </a:prstGeom>
          <a:noFill/>
        </p:spPr>
        <p:txBody>
          <a:bodyPr wrap="square" rtlCol="0">
            <a:spAutoFit/>
          </a:bodyPr>
          <a:lstStyle/>
          <a:p>
            <a:pPr algn="r">
              <a:lnSpc>
                <a:spcPct val="80000"/>
              </a:lnSpc>
            </a:pPr>
            <a:r>
              <a:rPr lang="ar-DZ" altLang="ko-KR" dirty="0">
                <a:solidFill>
                  <a:schemeClr val="accent4"/>
                </a:solidFill>
                <a:latin typeface="Ara Aqeeq Bold" panose="00000500000000000000" pitchFamily="2" charset="-78"/>
                <a:cs typeface="Ara Aqeeq Bold" panose="00000500000000000000" pitchFamily="2" charset="-78"/>
              </a:rPr>
              <a:t>عنوان فرعي بسيط</a:t>
            </a:r>
            <a:endParaRPr lang="en-US" altLang="ko-KR" dirty="0">
              <a:solidFill>
                <a:schemeClr val="accent4"/>
              </a:solidFill>
              <a:latin typeface="Ara Aqeeq Bold" panose="00000500000000000000" pitchFamily="2" charset="-78"/>
              <a:cs typeface="Ara Aqeeq Bold" panose="00000500000000000000" pitchFamily="2" charset="-78"/>
            </a:endParaRPr>
          </a:p>
        </p:txBody>
      </p:sp>
      <p:sp>
        <p:nvSpPr>
          <p:cNvPr id="39" name="TextBox 30">
            <a:extLst>
              <a:ext uri="{FF2B5EF4-FFF2-40B4-BE49-F238E27FC236}">
                <a16:creationId xmlns:a16="http://schemas.microsoft.com/office/drawing/2014/main" id="{687CA0D0-D03C-452C-9371-775DB7B05A8F}"/>
              </a:ext>
            </a:extLst>
          </p:cNvPr>
          <p:cNvSpPr txBox="1"/>
          <p:nvPr/>
        </p:nvSpPr>
        <p:spPr>
          <a:xfrm>
            <a:off x="8777656" y="5681219"/>
            <a:ext cx="2926441" cy="461665"/>
          </a:xfrm>
          <a:prstGeom prst="rect">
            <a:avLst/>
          </a:prstGeom>
          <a:noFill/>
        </p:spPr>
        <p:txBody>
          <a:bodyPr wrap="square" rtlCol="0">
            <a:spAutoFit/>
          </a:bodyPr>
          <a:lstStyle/>
          <a:p>
            <a:pPr algn="r"/>
            <a:r>
              <a:rPr lang="ar-DZ" altLang="ko-KR" sz="1200" dirty="0">
                <a:solidFill>
                  <a:schemeClr val="tx1">
                    <a:lumMod val="85000"/>
                    <a:lumOff val="15000"/>
                  </a:schemeClr>
                </a:solidFill>
                <a:latin typeface="Ara Aqeeq Bold" panose="00000500000000000000" pitchFamily="2" charset="-78"/>
                <a:cs typeface="Ara Aqeeq Bold" panose="00000500000000000000" pitchFamily="2" charset="-78"/>
              </a:rPr>
              <a:t>يمكنك ببساطة إقناع جمهورك وإضافة لمسة فريدة وجذابة إلى عروضك التقديمية.</a:t>
            </a:r>
            <a:endParaRPr lang="ko-KR" altLang="en-US" sz="1200" dirty="0">
              <a:solidFill>
                <a:schemeClr val="tx1">
                  <a:lumMod val="85000"/>
                  <a:lumOff val="15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2737942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ppt_w</p:attrName>
                                        </p:attrNameLst>
                                      </p:cBhvr>
                                      <p:tavLst>
                                        <p:tav tm="0">
                                          <p:val>
                                            <p:fltVal val="0"/>
                                          </p:val>
                                        </p:tav>
                                        <p:tav tm="100000">
                                          <p:val>
                                            <p:strVal val="#ppt_w"/>
                                          </p:val>
                                        </p:tav>
                                      </p:tavLst>
                                    </p:anim>
                                    <p:anim calcmode="lin" valueType="num">
                                      <p:cBhvr>
                                        <p:cTn id="98" dur="500" fill="hold"/>
                                        <p:tgtEl>
                                          <p:spTgt spid="39"/>
                                        </p:tgtEl>
                                        <p:attrNameLst>
                                          <p:attrName>ppt_h</p:attrName>
                                        </p:attrNameLst>
                                      </p:cBhvr>
                                      <p:tavLst>
                                        <p:tav tm="0">
                                          <p:val>
                                            <p:fltVal val="0"/>
                                          </p:val>
                                        </p:tav>
                                        <p:tav tm="100000">
                                          <p:val>
                                            <p:strVal val="#ppt_h"/>
                                          </p:val>
                                        </p:tav>
                                      </p:tavLst>
                                    </p:anim>
                                    <p:animEffect transition="in" filter="fade">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22" grpId="0" animBg="1"/>
      <p:bldP spid="29"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자유형: 도형 14">
            <a:extLst>
              <a:ext uri="{FF2B5EF4-FFF2-40B4-BE49-F238E27FC236}">
                <a16:creationId xmlns:a16="http://schemas.microsoft.com/office/drawing/2014/main" id="{4BFE41BE-2540-43D5-9F0E-98B5076828B0}"/>
              </a:ext>
            </a:extLst>
          </p:cNvPr>
          <p:cNvSpPr/>
          <p:nvPr/>
        </p:nvSpPr>
        <p:spPr>
          <a:xfrm rot="10800000">
            <a:off x="3523023" y="412369"/>
            <a:ext cx="453889" cy="419784"/>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accent5">
                  <a:lumMod val="50000"/>
                </a:schemeClr>
              </a:solidFill>
              <a:latin typeface="Ara Aqeeq Bold" panose="00000500000000000000" pitchFamily="2" charset="-78"/>
              <a:cs typeface="Ara Aqeeq Bold" panose="00000500000000000000" pitchFamily="2" charset="-78"/>
            </a:endParaRPr>
          </a:p>
        </p:txBody>
      </p:sp>
      <p:sp>
        <p:nvSpPr>
          <p:cNvPr id="3" name="Freeform: Shape 2">
            <a:extLst>
              <a:ext uri="{FF2B5EF4-FFF2-40B4-BE49-F238E27FC236}">
                <a16:creationId xmlns:a16="http://schemas.microsoft.com/office/drawing/2014/main" id="{C77F5FF9-AA39-432D-8E4B-DC010DF85E48}"/>
              </a:ext>
            </a:extLst>
          </p:cNvPr>
          <p:cNvSpPr/>
          <p:nvPr/>
        </p:nvSpPr>
        <p:spPr>
          <a:xfrm>
            <a:off x="1377863" y="2682838"/>
            <a:ext cx="417400" cy="419784"/>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accent5">
                  <a:lumMod val="50000"/>
                </a:schemeClr>
              </a:solidFill>
              <a:latin typeface="Ara Aqeeq Bold" panose="00000500000000000000" pitchFamily="2" charset="-78"/>
              <a:cs typeface="Ara Aqeeq Bold" panose="00000500000000000000" pitchFamily="2" charset="-78"/>
            </a:endParaRPr>
          </a:p>
        </p:txBody>
      </p:sp>
      <p:sp>
        <p:nvSpPr>
          <p:cNvPr id="4" name="TextBox 3">
            <a:extLst>
              <a:ext uri="{FF2B5EF4-FFF2-40B4-BE49-F238E27FC236}">
                <a16:creationId xmlns:a16="http://schemas.microsoft.com/office/drawing/2014/main" id="{99D308E3-1BD1-4B9E-A002-5A6E08DA3146}"/>
              </a:ext>
            </a:extLst>
          </p:cNvPr>
          <p:cNvSpPr txBox="1"/>
          <p:nvPr/>
        </p:nvSpPr>
        <p:spPr>
          <a:xfrm>
            <a:off x="1590805" y="773387"/>
            <a:ext cx="1932218" cy="2246769"/>
          </a:xfrm>
          <a:prstGeom prst="rect">
            <a:avLst/>
          </a:prstGeom>
          <a:noFill/>
        </p:spPr>
        <p:txBody>
          <a:bodyPr wrap="square" rtlCol="0" anchor="ctr">
            <a:spAutoFit/>
          </a:bodyPr>
          <a:lstStyle/>
          <a:p>
            <a:pPr algn="r"/>
            <a:r>
              <a:rPr lang="ar-DZ" altLang="ko-KR" sz="2800" dirty="0">
                <a:solidFill>
                  <a:schemeClr val="accent5">
                    <a:lumMod val="50000"/>
                  </a:schemeClr>
                </a:solidFill>
                <a:latin typeface="Ara Aqeeq Bold" panose="00000500000000000000" pitchFamily="2" charset="-78"/>
                <a:cs typeface="Ara Aqeeq Bold" panose="00000500000000000000" pitchFamily="2" charset="-78"/>
              </a:rPr>
              <a:t>أكتب</a:t>
            </a:r>
            <a:br>
              <a:rPr lang="ar-DZ" altLang="ko-KR" sz="2800" dirty="0">
                <a:solidFill>
                  <a:schemeClr val="accent5">
                    <a:lumMod val="50000"/>
                  </a:schemeClr>
                </a:solidFill>
                <a:latin typeface="Ara Aqeeq Bold" panose="00000500000000000000" pitchFamily="2" charset="-78"/>
                <a:cs typeface="Ara Aqeeq Bold" panose="00000500000000000000" pitchFamily="2" charset="-78"/>
              </a:rPr>
            </a:br>
            <a:r>
              <a:rPr lang="ar-DZ" altLang="ko-KR" sz="2800" dirty="0">
                <a:solidFill>
                  <a:schemeClr val="accent5">
                    <a:lumMod val="50000"/>
                  </a:schemeClr>
                </a:solidFill>
                <a:latin typeface="Ara Aqeeq Bold" panose="00000500000000000000" pitchFamily="2" charset="-78"/>
                <a:cs typeface="Ara Aqeeq Bold" panose="00000500000000000000" pitchFamily="2" charset="-78"/>
              </a:rPr>
              <a:t>هنا نص </a:t>
            </a:r>
            <a:br>
              <a:rPr lang="ar-DZ" altLang="ko-KR" sz="2800" dirty="0">
                <a:solidFill>
                  <a:schemeClr val="accent5">
                    <a:lumMod val="50000"/>
                  </a:schemeClr>
                </a:solidFill>
                <a:latin typeface="Ara Aqeeq Bold" panose="00000500000000000000" pitchFamily="2" charset="-78"/>
                <a:cs typeface="Ara Aqeeq Bold" panose="00000500000000000000" pitchFamily="2" charset="-78"/>
              </a:rPr>
            </a:br>
            <a:r>
              <a:rPr lang="ar-DZ" altLang="ko-KR" sz="2800" dirty="0">
                <a:solidFill>
                  <a:schemeClr val="accent5">
                    <a:lumMod val="50000"/>
                  </a:schemeClr>
                </a:solidFill>
                <a:latin typeface="Ara Aqeeq Bold" panose="00000500000000000000" pitchFamily="2" charset="-78"/>
                <a:cs typeface="Ara Aqeeq Bold" panose="00000500000000000000" pitchFamily="2" charset="-78"/>
              </a:rPr>
              <a:t>احترافي</a:t>
            </a:r>
            <a:br>
              <a:rPr lang="ar-DZ" altLang="ko-KR" sz="2800" dirty="0">
                <a:solidFill>
                  <a:schemeClr val="accent5">
                    <a:lumMod val="50000"/>
                  </a:schemeClr>
                </a:solidFill>
                <a:latin typeface="Ara Aqeeq Bold" panose="00000500000000000000" pitchFamily="2" charset="-78"/>
                <a:cs typeface="Ara Aqeeq Bold" panose="00000500000000000000" pitchFamily="2" charset="-78"/>
              </a:rPr>
            </a:br>
            <a:r>
              <a:rPr lang="ar-DZ" altLang="ko-KR" sz="2800" dirty="0">
                <a:solidFill>
                  <a:schemeClr val="accent5">
                    <a:lumMod val="50000"/>
                  </a:schemeClr>
                </a:solidFill>
                <a:latin typeface="Ara Aqeeq Bold" panose="00000500000000000000" pitchFamily="2" charset="-78"/>
                <a:cs typeface="Ara Aqeeq Bold" panose="00000500000000000000" pitchFamily="2" charset="-78"/>
              </a:rPr>
              <a:t> لمحتوى</a:t>
            </a:r>
            <a:br>
              <a:rPr lang="ar-DZ" altLang="ko-KR" sz="2800" dirty="0">
                <a:solidFill>
                  <a:schemeClr val="accent5">
                    <a:lumMod val="50000"/>
                  </a:schemeClr>
                </a:solidFill>
                <a:latin typeface="Ara Aqeeq Bold" panose="00000500000000000000" pitchFamily="2" charset="-78"/>
                <a:cs typeface="Ara Aqeeq Bold" panose="00000500000000000000" pitchFamily="2" charset="-78"/>
              </a:rPr>
            </a:br>
            <a:r>
              <a:rPr lang="ar-DZ" altLang="ko-KR" sz="2800" dirty="0">
                <a:solidFill>
                  <a:schemeClr val="accent5">
                    <a:lumMod val="50000"/>
                  </a:schemeClr>
                </a:solidFill>
                <a:latin typeface="Ara Aqeeq Bold" panose="00000500000000000000" pitchFamily="2" charset="-78"/>
                <a:cs typeface="Ara Aqeeq Bold" panose="00000500000000000000" pitchFamily="2" charset="-78"/>
              </a:rPr>
              <a:t>العرض</a:t>
            </a:r>
            <a:endParaRPr lang="ko-KR" altLang="en-US" sz="2800"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5" name="그룹 21">
            <a:extLst>
              <a:ext uri="{FF2B5EF4-FFF2-40B4-BE49-F238E27FC236}">
                <a16:creationId xmlns:a16="http://schemas.microsoft.com/office/drawing/2014/main" id="{3275BB9D-EAF4-4DCF-A625-775C0AFA6E50}"/>
              </a:ext>
            </a:extLst>
          </p:cNvPr>
          <p:cNvGrpSpPr/>
          <p:nvPr/>
        </p:nvGrpSpPr>
        <p:grpSpPr>
          <a:xfrm flipH="1">
            <a:off x="6222068" y="3956871"/>
            <a:ext cx="5451871" cy="523220"/>
            <a:chOff x="959011" y="2597626"/>
            <a:chExt cx="5020197" cy="523220"/>
          </a:xfrm>
        </p:grpSpPr>
        <p:sp>
          <p:nvSpPr>
            <p:cNvPr id="6" name="TextBox 5">
              <a:extLst>
                <a:ext uri="{FF2B5EF4-FFF2-40B4-BE49-F238E27FC236}">
                  <a16:creationId xmlns:a16="http://schemas.microsoft.com/office/drawing/2014/main" id="{FF8FE488-0399-4D52-A838-8E6EB3ECBF28}"/>
                </a:ext>
              </a:extLst>
            </p:cNvPr>
            <p:cNvSpPr txBox="1"/>
            <p:nvPr/>
          </p:nvSpPr>
          <p:spPr>
            <a:xfrm>
              <a:off x="959011" y="2691895"/>
              <a:ext cx="1513664" cy="307777"/>
            </a:xfrm>
            <a:prstGeom prst="rect">
              <a:avLst/>
            </a:prstGeom>
            <a:noFill/>
          </p:spPr>
          <p:txBody>
            <a:bodyPr wrap="square" rtlCol="0">
              <a:spAutoFit/>
            </a:bodyPr>
            <a:lstStyle/>
            <a:p>
              <a:pPr algn="r"/>
              <a:r>
                <a:rPr lang="ar-DZ" altLang="ko-KR" sz="1400" b="1" dirty="0">
                  <a:solidFill>
                    <a:schemeClr val="accent5">
                      <a:lumMod val="50000"/>
                    </a:schemeClr>
                  </a:solidFill>
                  <a:latin typeface="Ara Aqeeq Bold" panose="00000500000000000000" pitchFamily="2" charset="-78"/>
                  <a:cs typeface="Ara Aqeeq Bold" panose="00000500000000000000" pitchFamily="2" charset="-78"/>
                </a:rPr>
                <a:t>بوربوينت</a:t>
              </a:r>
              <a:endParaRPr lang="ko-KR" altLang="en-US" sz="1400" b="1"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7" name="TextBox 6">
              <a:extLst>
                <a:ext uri="{FF2B5EF4-FFF2-40B4-BE49-F238E27FC236}">
                  <a16:creationId xmlns:a16="http://schemas.microsoft.com/office/drawing/2014/main" id="{C0E5DCE2-671A-4479-8719-D658EE86D830}"/>
                </a:ext>
              </a:extLst>
            </p:cNvPr>
            <p:cNvSpPr txBox="1"/>
            <p:nvPr/>
          </p:nvSpPr>
          <p:spPr>
            <a:xfrm>
              <a:off x="2968085" y="2597626"/>
              <a:ext cx="3011123" cy="523220"/>
            </a:xfrm>
            <a:prstGeom prst="rect">
              <a:avLst/>
            </a:prstGeom>
            <a:noFill/>
          </p:spPr>
          <p:txBody>
            <a:bodyPr wrap="square" rtlCol="0">
              <a:spAutoFit/>
            </a:bodyPr>
            <a:lstStyle/>
            <a:p>
              <a:pPr algn="r"/>
              <a:r>
                <a:rPr lang="ar-DZ" altLang="ko-KR" sz="1400" dirty="0">
                  <a:solidFill>
                    <a:schemeClr val="accent5">
                      <a:lumMod val="50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400"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8" name="Chevron 25">
              <a:extLst>
                <a:ext uri="{FF2B5EF4-FFF2-40B4-BE49-F238E27FC236}">
                  <a16:creationId xmlns:a16="http://schemas.microsoft.com/office/drawing/2014/main" id="{FC3924D4-245E-4128-9713-65762A7F9B65}"/>
                </a:ext>
              </a:extLst>
            </p:cNvPr>
            <p:cNvSpPr/>
            <p:nvPr/>
          </p:nvSpPr>
          <p:spPr>
            <a:xfrm>
              <a:off x="2601327" y="273203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accent5">
                    <a:lumMod val="50000"/>
                  </a:schemeClr>
                </a:solidFill>
                <a:latin typeface="Ara Aqeeq Bold" panose="00000500000000000000" pitchFamily="2" charset="-78"/>
                <a:cs typeface="Ara Aqeeq Bold" panose="00000500000000000000" pitchFamily="2" charset="-78"/>
              </a:endParaRPr>
            </a:p>
          </p:txBody>
        </p:sp>
      </p:grpSp>
      <p:grpSp>
        <p:nvGrpSpPr>
          <p:cNvPr id="9" name="그룹 20">
            <a:extLst>
              <a:ext uri="{FF2B5EF4-FFF2-40B4-BE49-F238E27FC236}">
                <a16:creationId xmlns:a16="http://schemas.microsoft.com/office/drawing/2014/main" id="{7952DA2C-E974-4424-8479-49567BF7B09F}"/>
              </a:ext>
            </a:extLst>
          </p:cNvPr>
          <p:cNvGrpSpPr/>
          <p:nvPr/>
        </p:nvGrpSpPr>
        <p:grpSpPr>
          <a:xfrm flipH="1">
            <a:off x="6212910" y="4896291"/>
            <a:ext cx="5511134" cy="523220"/>
            <a:chOff x="959011" y="3630156"/>
            <a:chExt cx="5020197" cy="523220"/>
          </a:xfrm>
        </p:grpSpPr>
        <p:sp>
          <p:nvSpPr>
            <p:cNvPr id="10" name="TextBox 9">
              <a:extLst>
                <a:ext uri="{FF2B5EF4-FFF2-40B4-BE49-F238E27FC236}">
                  <a16:creationId xmlns:a16="http://schemas.microsoft.com/office/drawing/2014/main" id="{48028ECD-CB6D-4717-BF50-E56356586FF5}"/>
                </a:ext>
              </a:extLst>
            </p:cNvPr>
            <p:cNvSpPr txBox="1"/>
            <p:nvPr/>
          </p:nvSpPr>
          <p:spPr>
            <a:xfrm>
              <a:off x="959011" y="3725844"/>
              <a:ext cx="1513664" cy="307777"/>
            </a:xfrm>
            <a:prstGeom prst="rect">
              <a:avLst/>
            </a:prstGeom>
            <a:noFill/>
          </p:spPr>
          <p:txBody>
            <a:bodyPr wrap="square" rtlCol="0">
              <a:spAutoFit/>
            </a:bodyPr>
            <a:lstStyle/>
            <a:p>
              <a:pPr algn="r"/>
              <a:r>
                <a:rPr lang="ar-DZ" altLang="ko-KR" sz="1400" b="1" dirty="0">
                  <a:solidFill>
                    <a:schemeClr val="accent5">
                      <a:lumMod val="50000"/>
                    </a:schemeClr>
                  </a:solidFill>
                  <a:latin typeface="Ara Aqeeq Bold" panose="00000500000000000000" pitchFamily="2" charset="-78"/>
                  <a:cs typeface="Ara Aqeeq Bold" panose="00000500000000000000" pitchFamily="2" charset="-78"/>
                </a:rPr>
                <a:t>المحتوى</a:t>
              </a:r>
              <a:endParaRPr lang="ko-KR" altLang="en-US" sz="1400" b="1"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11" name="TextBox 10">
              <a:extLst>
                <a:ext uri="{FF2B5EF4-FFF2-40B4-BE49-F238E27FC236}">
                  <a16:creationId xmlns:a16="http://schemas.microsoft.com/office/drawing/2014/main" id="{654D4A10-77CE-44EB-BDCA-B5DB4BA40181}"/>
                </a:ext>
              </a:extLst>
            </p:cNvPr>
            <p:cNvSpPr txBox="1"/>
            <p:nvPr/>
          </p:nvSpPr>
          <p:spPr>
            <a:xfrm>
              <a:off x="2968085" y="3630156"/>
              <a:ext cx="3011123" cy="523220"/>
            </a:xfrm>
            <a:prstGeom prst="rect">
              <a:avLst/>
            </a:prstGeom>
            <a:noFill/>
          </p:spPr>
          <p:txBody>
            <a:bodyPr wrap="square" rtlCol="0">
              <a:spAutoFit/>
            </a:bodyPr>
            <a:lstStyle/>
            <a:p>
              <a:pPr algn="r"/>
              <a:r>
                <a:rPr lang="ar-DZ" altLang="ko-KR" sz="1400" dirty="0">
                  <a:solidFill>
                    <a:schemeClr val="accent5">
                      <a:lumMod val="50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400"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12" name="Chevron 26">
              <a:extLst>
                <a:ext uri="{FF2B5EF4-FFF2-40B4-BE49-F238E27FC236}">
                  <a16:creationId xmlns:a16="http://schemas.microsoft.com/office/drawing/2014/main" id="{A3EA7DC2-6162-4ED8-B13A-FEEFFF1D3F9C}"/>
                </a:ext>
              </a:extLst>
            </p:cNvPr>
            <p:cNvSpPr/>
            <p:nvPr/>
          </p:nvSpPr>
          <p:spPr>
            <a:xfrm>
              <a:off x="2601327" y="376456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accent5">
                    <a:lumMod val="50000"/>
                  </a:schemeClr>
                </a:solidFill>
                <a:latin typeface="Ara Aqeeq Bold" panose="00000500000000000000" pitchFamily="2" charset="-78"/>
                <a:cs typeface="Ara Aqeeq Bold" panose="00000500000000000000" pitchFamily="2" charset="-78"/>
              </a:endParaRPr>
            </a:p>
          </p:txBody>
        </p:sp>
      </p:grpSp>
      <p:grpSp>
        <p:nvGrpSpPr>
          <p:cNvPr id="13" name="그룹 4">
            <a:extLst>
              <a:ext uri="{FF2B5EF4-FFF2-40B4-BE49-F238E27FC236}">
                <a16:creationId xmlns:a16="http://schemas.microsoft.com/office/drawing/2014/main" id="{F3EAF959-4EB7-4D9F-B6C4-0065EAC8914C}"/>
              </a:ext>
            </a:extLst>
          </p:cNvPr>
          <p:cNvGrpSpPr/>
          <p:nvPr/>
        </p:nvGrpSpPr>
        <p:grpSpPr>
          <a:xfrm flipH="1">
            <a:off x="5889117" y="5748474"/>
            <a:ext cx="5985242" cy="523220"/>
            <a:chOff x="959011" y="4662686"/>
            <a:chExt cx="5020197" cy="523220"/>
          </a:xfrm>
        </p:grpSpPr>
        <p:sp>
          <p:nvSpPr>
            <p:cNvPr id="14" name="TextBox 13">
              <a:extLst>
                <a:ext uri="{FF2B5EF4-FFF2-40B4-BE49-F238E27FC236}">
                  <a16:creationId xmlns:a16="http://schemas.microsoft.com/office/drawing/2014/main" id="{0BDCF34F-F60F-4DDE-A78D-7E0195534D10}"/>
                </a:ext>
              </a:extLst>
            </p:cNvPr>
            <p:cNvSpPr txBox="1"/>
            <p:nvPr/>
          </p:nvSpPr>
          <p:spPr>
            <a:xfrm>
              <a:off x="959011" y="4759793"/>
              <a:ext cx="1513664" cy="307777"/>
            </a:xfrm>
            <a:prstGeom prst="rect">
              <a:avLst/>
            </a:prstGeom>
            <a:noFill/>
          </p:spPr>
          <p:txBody>
            <a:bodyPr wrap="square" rtlCol="0">
              <a:spAutoFit/>
            </a:bodyPr>
            <a:lstStyle/>
            <a:p>
              <a:pPr algn="r"/>
              <a:r>
                <a:rPr lang="ar-DZ" altLang="ko-KR" sz="1400" b="1" dirty="0">
                  <a:solidFill>
                    <a:schemeClr val="accent5">
                      <a:lumMod val="50000"/>
                    </a:schemeClr>
                  </a:solidFill>
                  <a:latin typeface="Ara Aqeeq Bold" panose="00000500000000000000" pitchFamily="2" charset="-78"/>
                  <a:cs typeface="Ara Aqeeq Bold" panose="00000500000000000000" pitchFamily="2" charset="-78"/>
                </a:rPr>
                <a:t>عرض تقديمي</a:t>
              </a:r>
              <a:endParaRPr lang="ko-KR" altLang="en-US" sz="1400" b="1"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15" name="TextBox 14">
              <a:extLst>
                <a:ext uri="{FF2B5EF4-FFF2-40B4-BE49-F238E27FC236}">
                  <a16:creationId xmlns:a16="http://schemas.microsoft.com/office/drawing/2014/main" id="{0A3F6F9A-7C68-4110-BB64-502AC6F32DDD}"/>
                </a:ext>
              </a:extLst>
            </p:cNvPr>
            <p:cNvSpPr txBox="1"/>
            <p:nvPr/>
          </p:nvSpPr>
          <p:spPr>
            <a:xfrm>
              <a:off x="2968085" y="4662686"/>
              <a:ext cx="3011123" cy="523220"/>
            </a:xfrm>
            <a:prstGeom prst="rect">
              <a:avLst/>
            </a:prstGeom>
            <a:noFill/>
          </p:spPr>
          <p:txBody>
            <a:bodyPr wrap="square" rtlCol="0">
              <a:spAutoFit/>
            </a:bodyPr>
            <a:lstStyle/>
            <a:p>
              <a:pPr algn="r"/>
              <a:r>
                <a:rPr lang="ar-DZ" altLang="ko-KR" sz="1400" dirty="0">
                  <a:solidFill>
                    <a:schemeClr val="accent5">
                      <a:lumMod val="50000"/>
                    </a:schemeClr>
                  </a:solidFill>
                  <a:latin typeface="Ara Aqeeq Bold" panose="00000500000000000000" pitchFamily="2" charset="-78"/>
                  <a:cs typeface="Ara Aqeeq Bold" panose="00000500000000000000" pitchFamily="2" charset="-78"/>
                </a:rPr>
                <a:t>يمكنك ببساطة إقناع جمهورك وإضافة لمسة فريدة وجاذبية لعروضك التقديمية</a:t>
              </a:r>
              <a:endParaRPr lang="en-US" altLang="ko-KR" sz="1400"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16" name="Chevron 27">
              <a:extLst>
                <a:ext uri="{FF2B5EF4-FFF2-40B4-BE49-F238E27FC236}">
                  <a16:creationId xmlns:a16="http://schemas.microsoft.com/office/drawing/2014/main" id="{EAC8DB42-E489-4422-B3D3-99FD47D24647}"/>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accent5">
                    <a:lumMod val="50000"/>
                  </a:schemeClr>
                </a:solidFill>
                <a:latin typeface="Ara Aqeeq Bold" panose="00000500000000000000" pitchFamily="2" charset="-78"/>
                <a:cs typeface="Ara Aqeeq Bold" panose="00000500000000000000" pitchFamily="2" charset="-78"/>
              </a:endParaRPr>
            </a:p>
          </p:txBody>
        </p:sp>
      </p:grpSp>
      <p:sp>
        <p:nvSpPr>
          <p:cNvPr id="17" name="TextBox 16">
            <a:extLst>
              <a:ext uri="{FF2B5EF4-FFF2-40B4-BE49-F238E27FC236}">
                <a16:creationId xmlns:a16="http://schemas.microsoft.com/office/drawing/2014/main" id="{605A7E44-4D97-48A5-AA89-D140550C3548}"/>
              </a:ext>
            </a:extLst>
          </p:cNvPr>
          <p:cNvSpPr txBox="1"/>
          <p:nvPr/>
        </p:nvSpPr>
        <p:spPr>
          <a:xfrm>
            <a:off x="696164" y="4953307"/>
            <a:ext cx="4198426" cy="769441"/>
          </a:xfrm>
          <a:prstGeom prst="rect">
            <a:avLst/>
          </a:prstGeom>
          <a:noFill/>
        </p:spPr>
        <p:txBody>
          <a:bodyPr wrap="square" rtlCol="0" anchor="ctr">
            <a:spAutoFit/>
          </a:bodyPr>
          <a:lstStyle/>
          <a:p>
            <a:pPr algn="ctr" rtl="1"/>
            <a:r>
              <a:rPr lang="ar-DZ" altLang="ko-KR" sz="4400" b="1" dirty="0">
                <a:solidFill>
                  <a:schemeClr val="accent5">
                    <a:lumMod val="50000"/>
                  </a:schemeClr>
                </a:solidFill>
                <a:latin typeface="Ara Aqeeq Bold" panose="00000500000000000000" pitchFamily="2" charset="-78"/>
                <a:cs typeface="Ara Aqeeq Bold" panose="00000500000000000000" pitchFamily="2" charset="-78"/>
              </a:rPr>
              <a:t>العرض</a:t>
            </a:r>
            <a:endParaRPr lang="en-US" altLang="ko-KR" sz="4400" b="1" dirty="0">
              <a:solidFill>
                <a:schemeClr val="accent5">
                  <a:lumMod val="50000"/>
                </a:schemeClr>
              </a:solidFill>
              <a:latin typeface="Ara Aqeeq Bold" panose="00000500000000000000" pitchFamily="2" charset="-78"/>
              <a:cs typeface="Ara Aqeeq Bold" panose="00000500000000000000" pitchFamily="2" charset="-78"/>
            </a:endParaRPr>
          </a:p>
        </p:txBody>
      </p:sp>
      <p:sp>
        <p:nvSpPr>
          <p:cNvPr id="18" name="TextBox 17">
            <a:extLst>
              <a:ext uri="{FF2B5EF4-FFF2-40B4-BE49-F238E27FC236}">
                <a16:creationId xmlns:a16="http://schemas.microsoft.com/office/drawing/2014/main" id="{C1C2406B-0971-4E67-8E11-64349057BE34}"/>
              </a:ext>
            </a:extLst>
          </p:cNvPr>
          <p:cNvSpPr txBox="1"/>
          <p:nvPr/>
        </p:nvSpPr>
        <p:spPr>
          <a:xfrm>
            <a:off x="696164" y="5600469"/>
            <a:ext cx="4198426" cy="584775"/>
          </a:xfrm>
          <a:prstGeom prst="rect">
            <a:avLst/>
          </a:prstGeom>
          <a:noFill/>
        </p:spPr>
        <p:txBody>
          <a:bodyPr wrap="square" rtlCol="0" anchor="ctr">
            <a:spAutoFit/>
          </a:bodyPr>
          <a:lstStyle/>
          <a:p>
            <a:pPr algn="ctr"/>
            <a:r>
              <a:rPr lang="ar-DZ" altLang="ko-KR" sz="3200" b="1" dirty="0">
                <a:solidFill>
                  <a:schemeClr val="accent5">
                    <a:lumMod val="50000"/>
                  </a:schemeClr>
                </a:solidFill>
                <a:latin typeface="Ara Aqeeq Bold" panose="00000500000000000000" pitchFamily="2" charset="-78"/>
                <a:cs typeface="Ara Aqeeq Bold" panose="00000500000000000000" pitchFamily="2" charset="-78"/>
              </a:rPr>
              <a:t>تقديمي جاهز</a:t>
            </a:r>
            <a:endParaRPr lang="ko-KR" altLang="en-US" sz="3200" b="1" dirty="0">
              <a:solidFill>
                <a:schemeClr val="accent5">
                  <a:lumMod val="50000"/>
                </a:schemeClr>
              </a:solidFill>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2498161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a:solidFill>
                  <a:schemeClr val="accent5">
                    <a:lumMod val="50000"/>
                  </a:schemeClr>
                </a:solidFill>
                <a:latin typeface="Ara Aqeeq Bold" panose="00000500000000000000" pitchFamily="2" charset="-78"/>
                <a:cs typeface="Ara Aqeeq Bold" panose="00000500000000000000" pitchFamily="2" charset="-78"/>
              </a:rPr>
              <a:t>عنوان أساسي</a:t>
            </a:r>
            <a:endParaRPr lang="en-US" dirty="0">
              <a:solidFill>
                <a:schemeClr val="accent5">
                  <a:lumMod val="50000"/>
                </a:schemeClr>
              </a:solidFill>
              <a:latin typeface="Ara Aqeeq Bold" panose="00000500000000000000" pitchFamily="2" charset="-78"/>
              <a:cs typeface="Ara Aqeeq Bold" panose="00000500000000000000" pitchFamily="2" charset="-78"/>
            </a:endParaRPr>
          </a:p>
        </p:txBody>
      </p:sp>
      <p:grpSp>
        <p:nvGrpSpPr>
          <p:cNvPr id="3" name="Graphic 66">
            <a:extLst>
              <a:ext uri="{FF2B5EF4-FFF2-40B4-BE49-F238E27FC236}">
                <a16:creationId xmlns:a16="http://schemas.microsoft.com/office/drawing/2014/main" id="{B518E359-3B6A-432F-BE74-871B9CB26BFE}"/>
              </a:ext>
            </a:extLst>
          </p:cNvPr>
          <p:cNvGrpSpPr/>
          <p:nvPr/>
        </p:nvGrpSpPr>
        <p:grpSpPr>
          <a:xfrm>
            <a:off x="5517091" y="1539310"/>
            <a:ext cx="1516755" cy="4153151"/>
            <a:chOff x="7354684" y="1811872"/>
            <a:chExt cx="1908028" cy="5224528"/>
          </a:xfrm>
        </p:grpSpPr>
        <p:sp>
          <p:nvSpPr>
            <p:cNvPr id="4" name="Freeform: Shape 3">
              <a:extLst>
                <a:ext uri="{FF2B5EF4-FFF2-40B4-BE49-F238E27FC236}">
                  <a16:creationId xmlns:a16="http://schemas.microsoft.com/office/drawing/2014/main" id="{3B3EC644-7F3D-42ED-BB64-B15E2E381287}"/>
                </a:ext>
              </a:extLst>
            </p:cNvPr>
            <p:cNvSpPr/>
            <p:nvPr/>
          </p:nvSpPr>
          <p:spPr>
            <a:xfrm>
              <a:off x="7354343" y="1810707"/>
              <a:ext cx="1901090" cy="5217590"/>
            </a:xfrm>
            <a:custGeom>
              <a:avLst/>
              <a:gdLst>
                <a:gd name="connsiteX0" fmla="*/ 1829966 w 1901089"/>
                <a:gd name="connsiteY0" fmla="*/ 1619173 h 5217589"/>
                <a:gd name="connsiteX1" fmla="*/ 1678712 w 1901089"/>
                <a:gd name="connsiteY1" fmla="*/ 1402699 h 5217589"/>
                <a:gd name="connsiteX2" fmla="*/ 1483052 w 1901089"/>
                <a:gd name="connsiteY2" fmla="*/ 1064805 h 5217589"/>
                <a:gd name="connsiteX3" fmla="*/ 1382447 w 1901089"/>
                <a:gd name="connsiteY3" fmla="*/ 976688 h 5217589"/>
                <a:gd name="connsiteX4" fmla="*/ 1198583 w 1901089"/>
                <a:gd name="connsiteY4" fmla="*/ 916325 h 5217589"/>
                <a:gd name="connsiteX5" fmla="*/ 1198583 w 1901089"/>
                <a:gd name="connsiteY5" fmla="*/ 916325 h 5217589"/>
                <a:gd name="connsiteX6" fmla="*/ 1183318 w 1901089"/>
                <a:gd name="connsiteY6" fmla="*/ 895510 h 5217589"/>
                <a:gd name="connsiteX7" fmla="*/ 1129894 w 1901089"/>
                <a:gd name="connsiteY7" fmla="*/ 633243 h 5217589"/>
                <a:gd name="connsiteX8" fmla="*/ 1007780 w 1901089"/>
                <a:gd name="connsiteY8" fmla="*/ 230129 h 5217589"/>
                <a:gd name="connsiteX9" fmla="*/ 898155 w 1901089"/>
                <a:gd name="connsiteY9" fmla="*/ 60141 h 5217589"/>
                <a:gd name="connsiteX10" fmla="*/ 724698 w 1901089"/>
                <a:gd name="connsiteY10" fmla="*/ 1165 h 5217589"/>
                <a:gd name="connsiteX11" fmla="*/ 369458 w 1901089"/>
                <a:gd name="connsiteY11" fmla="*/ 151032 h 5217589"/>
                <a:gd name="connsiteX12" fmla="*/ 357663 w 1901089"/>
                <a:gd name="connsiteY12" fmla="*/ 211395 h 5217589"/>
                <a:gd name="connsiteX13" fmla="*/ 420107 w 1901089"/>
                <a:gd name="connsiteY13" fmla="*/ 254413 h 5217589"/>
                <a:gd name="connsiteX14" fmla="*/ 420107 w 1901089"/>
                <a:gd name="connsiteY14" fmla="*/ 254413 h 5217589"/>
                <a:gd name="connsiteX15" fmla="*/ 375702 w 1901089"/>
                <a:gd name="connsiteY15" fmla="*/ 293267 h 5217589"/>
                <a:gd name="connsiteX16" fmla="*/ 372233 w 1901089"/>
                <a:gd name="connsiteY16" fmla="*/ 312694 h 5217589"/>
                <a:gd name="connsiteX17" fmla="*/ 382640 w 1901089"/>
                <a:gd name="connsiteY17" fmla="*/ 409137 h 5217589"/>
                <a:gd name="connsiteX18" fmla="*/ 388191 w 1901089"/>
                <a:gd name="connsiteY18" fmla="*/ 479213 h 5217589"/>
                <a:gd name="connsiteX19" fmla="*/ 375008 w 1901089"/>
                <a:gd name="connsiteY19" fmla="*/ 516680 h 5217589"/>
                <a:gd name="connsiteX20" fmla="*/ 397211 w 1901089"/>
                <a:gd name="connsiteY20" fmla="*/ 554147 h 5217589"/>
                <a:gd name="connsiteX21" fmla="*/ 425658 w 1901089"/>
                <a:gd name="connsiteY21" fmla="*/ 585369 h 5217589"/>
                <a:gd name="connsiteX22" fmla="*/ 462431 w 1901089"/>
                <a:gd name="connsiteY22" fmla="*/ 711646 h 5217589"/>
                <a:gd name="connsiteX23" fmla="*/ 539446 w 1901089"/>
                <a:gd name="connsiteY23" fmla="*/ 763683 h 5217589"/>
                <a:gd name="connsiteX24" fmla="*/ 526957 w 1901089"/>
                <a:gd name="connsiteY24" fmla="*/ 799762 h 5217589"/>
                <a:gd name="connsiteX25" fmla="*/ 549159 w 1901089"/>
                <a:gd name="connsiteY25" fmla="*/ 863594 h 5217589"/>
                <a:gd name="connsiteX26" fmla="*/ 549159 w 1901089"/>
                <a:gd name="connsiteY26" fmla="*/ 863594 h 5217589"/>
                <a:gd name="connsiteX27" fmla="*/ 472144 w 1901089"/>
                <a:gd name="connsiteY27" fmla="*/ 917019 h 5217589"/>
                <a:gd name="connsiteX28" fmla="*/ 472144 w 1901089"/>
                <a:gd name="connsiteY28" fmla="*/ 917019 h 5217589"/>
                <a:gd name="connsiteX29" fmla="*/ 380559 w 1901089"/>
                <a:gd name="connsiteY29" fmla="*/ 932977 h 5217589"/>
                <a:gd name="connsiteX30" fmla="*/ 249425 w 1901089"/>
                <a:gd name="connsiteY30" fmla="*/ 1050234 h 5217589"/>
                <a:gd name="connsiteX31" fmla="*/ 200857 w 1901089"/>
                <a:gd name="connsiteY31" fmla="*/ 1232711 h 5217589"/>
                <a:gd name="connsiteX32" fmla="*/ 131474 w 1901089"/>
                <a:gd name="connsiteY32" fmla="*/ 1475551 h 5217589"/>
                <a:gd name="connsiteX33" fmla="*/ 81519 w 1901089"/>
                <a:gd name="connsiteY33" fmla="*/ 1608072 h 5217589"/>
                <a:gd name="connsiteX34" fmla="*/ 73193 w 1901089"/>
                <a:gd name="connsiteY34" fmla="*/ 1848831 h 5217589"/>
                <a:gd name="connsiteX35" fmla="*/ 116210 w 1901089"/>
                <a:gd name="connsiteY35" fmla="*/ 2194357 h 5217589"/>
                <a:gd name="connsiteX36" fmla="*/ 160615 w 1901089"/>
                <a:gd name="connsiteY36" fmla="*/ 2343530 h 5217589"/>
                <a:gd name="connsiteX37" fmla="*/ 171717 w 1901089"/>
                <a:gd name="connsiteY37" fmla="*/ 2349081 h 5217589"/>
                <a:gd name="connsiteX38" fmla="*/ 250119 w 1901089"/>
                <a:gd name="connsiteY38" fmla="*/ 2436503 h 5217589"/>
                <a:gd name="connsiteX39" fmla="*/ 250119 w 1901089"/>
                <a:gd name="connsiteY39" fmla="*/ 2436503 h 5217589"/>
                <a:gd name="connsiteX40" fmla="*/ 243875 w 1901089"/>
                <a:gd name="connsiteY40" fmla="*/ 2454543 h 5217589"/>
                <a:gd name="connsiteX41" fmla="*/ 238324 w 1901089"/>
                <a:gd name="connsiteY41" fmla="*/ 2548904 h 5217589"/>
                <a:gd name="connsiteX42" fmla="*/ 265383 w 1901089"/>
                <a:gd name="connsiteY42" fmla="*/ 2584983 h 5217589"/>
                <a:gd name="connsiteX43" fmla="*/ 282035 w 1901089"/>
                <a:gd name="connsiteY43" fmla="*/ 2608573 h 5217589"/>
                <a:gd name="connsiteX44" fmla="*/ 273709 w 1901089"/>
                <a:gd name="connsiteY44" fmla="*/ 2642570 h 5217589"/>
                <a:gd name="connsiteX45" fmla="*/ 137719 w 1901089"/>
                <a:gd name="connsiteY45" fmla="*/ 3205265 h 5217589"/>
                <a:gd name="connsiteX46" fmla="*/ 87069 w 1901089"/>
                <a:gd name="connsiteY46" fmla="*/ 3546629 h 5217589"/>
                <a:gd name="connsiteX47" fmla="*/ 114129 w 1901089"/>
                <a:gd name="connsiteY47" fmla="*/ 3930316 h 5217589"/>
                <a:gd name="connsiteX48" fmla="*/ 158534 w 1901089"/>
                <a:gd name="connsiteY48" fmla="*/ 4220336 h 5217589"/>
                <a:gd name="connsiteX49" fmla="*/ 177267 w 1901089"/>
                <a:gd name="connsiteY49" fmla="*/ 4517989 h 5217589"/>
                <a:gd name="connsiteX50" fmla="*/ 288973 w 1901089"/>
                <a:gd name="connsiteY50" fmla="*/ 4745564 h 5217589"/>
                <a:gd name="connsiteX51" fmla="*/ 322971 w 1901089"/>
                <a:gd name="connsiteY51" fmla="*/ 4845476 h 5217589"/>
                <a:gd name="connsiteX52" fmla="*/ 252894 w 1901089"/>
                <a:gd name="connsiteY52" fmla="*/ 5036972 h 5217589"/>
                <a:gd name="connsiteX53" fmla="*/ 213346 w 1901089"/>
                <a:gd name="connsiteY53" fmla="*/ 5083459 h 5217589"/>
                <a:gd name="connsiteX54" fmla="*/ 26706 w 1901089"/>
                <a:gd name="connsiteY54" fmla="*/ 5171575 h 5217589"/>
                <a:gd name="connsiteX55" fmla="*/ 1035 w 1901089"/>
                <a:gd name="connsiteY55" fmla="*/ 5189615 h 5217589"/>
                <a:gd name="connsiteX56" fmla="*/ 16993 w 1901089"/>
                <a:gd name="connsiteY56" fmla="*/ 5218755 h 5217589"/>
                <a:gd name="connsiteX57" fmla="*/ 425658 w 1901089"/>
                <a:gd name="connsiteY57" fmla="*/ 5213205 h 5217589"/>
                <a:gd name="connsiteX58" fmla="*/ 506142 w 1901089"/>
                <a:gd name="connsiteY58" fmla="*/ 5113988 h 5217589"/>
                <a:gd name="connsiteX59" fmla="*/ 620623 w 1901089"/>
                <a:gd name="connsiteY59" fmla="*/ 5077908 h 5217589"/>
                <a:gd name="connsiteX60" fmla="*/ 633112 w 1901089"/>
                <a:gd name="connsiteY60" fmla="*/ 5098029 h 5217589"/>
                <a:gd name="connsiteX61" fmla="*/ 634500 w 1901089"/>
                <a:gd name="connsiteY61" fmla="*/ 5212511 h 5217589"/>
                <a:gd name="connsiteX62" fmla="*/ 678905 w 1901089"/>
                <a:gd name="connsiteY62" fmla="*/ 5215980 h 5217589"/>
                <a:gd name="connsiteX63" fmla="*/ 684456 w 1901089"/>
                <a:gd name="connsiteY63" fmla="*/ 5092479 h 5217589"/>
                <a:gd name="connsiteX64" fmla="*/ 708740 w 1901089"/>
                <a:gd name="connsiteY64" fmla="*/ 5061256 h 5217589"/>
                <a:gd name="connsiteX65" fmla="*/ 744819 w 1901089"/>
                <a:gd name="connsiteY65" fmla="*/ 5021708 h 5217589"/>
                <a:gd name="connsiteX66" fmla="*/ 761471 w 1901089"/>
                <a:gd name="connsiteY66" fmla="*/ 5049461 h 5217589"/>
                <a:gd name="connsiteX67" fmla="*/ 762164 w 1901089"/>
                <a:gd name="connsiteY67" fmla="*/ 5172963 h 5217589"/>
                <a:gd name="connsiteX68" fmla="*/ 785061 w 1901089"/>
                <a:gd name="connsiteY68" fmla="*/ 5221531 h 5217589"/>
                <a:gd name="connsiteX69" fmla="*/ 1077856 w 1901089"/>
                <a:gd name="connsiteY69" fmla="*/ 5213205 h 5217589"/>
                <a:gd name="connsiteX70" fmla="*/ 1209684 w 1901089"/>
                <a:gd name="connsiteY70" fmla="*/ 4932898 h 5217589"/>
                <a:gd name="connsiteX71" fmla="*/ 1237437 w 1901089"/>
                <a:gd name="connsiteY71" fmla="*/ 4703935 h 5217589"/>
                <a:gd name="connsiteX72" fmla="*/ 1243681 w 1901089"/>
                <a:gd name="connsiteY72" fmla="*/ 4418077 h 5217589"/>
                <a:gd name="connsiteX73" fmla="*/ 1201358 w 1901089"/>
                <a:gd name="connsiteY73" fmla="*/ 3833874 h 5217589"/>
                <a:gd name="connsiteX74" fmla="*/ 1185400 w 1901089"/>
                <a:gd name="connsiteY74" fmla="*/ 3616012 h 5217589"/>
                <a:gd name="connsiteX75" fmla="*/ 1215928 w 1901089"/>
                <a:gd name="connsiteY75" fmla="*/ 3369703 h 5217589"/>
                <a:gd name="connsiteX76" fmla="*/ 1295718 w 1901089"/>
                <a:gd name="connsiteY76" fmla="*/ 2929122 h 5217589"/>
                <a:gd name="connsiteX77" fmla="*/ 1319309 w 1901089"/>
                <a:gd name="connsiteY77" fmla="*/ 2696689 h 5217589"/>
                <a:gd name="connsiteX78" fmla="*/ 1222867 w 1901089"/>
                <a:gd name="connsiteY78" fmla="*/ 2435116 h 5217589"/>
                <a:gd name="connsiteX79" fmla="*/ 1202052 w 1901089"/>
                <a:gd name="connsiteY79" fmla="*/ 2407362 h 5217589"/>
                <a:gd name="connsiteX80" fmla="*/ 1236049 w 1901089"/>
                <a:gd name="connsiteY80" fmla="*/ 2401812 h 5217589"/>
                <a:gd name="connsiteX81" fmla="*/ 1258946 w 1901089"/>
                <a:gd name="connsiteY81" fmla="*/ 2382385 h 5217589"/>
                <a:gd name="connsiteX82" fmla="*/ 1712015 w 1901089"/>
                <a:gd name="connsiteY82" fmla="*/ 2057673 h 5217589"/>
                <a:gd name="connsiteX83" fmla="*/ 1850087 w 1901089"/>
                <a:gd name="connsiteY83" fmla="*/ 1952211 h 5217589"/>
                <a:gd name="connsiteX84" fmla="*/ 1895880 w 1901089"/>
                <a:gd name="connsiteY84" fmla="*/ 1755164 h 5217589"/>
                <a:gd name="connsiteX85" fmla="*/ 1829966 w 1901089"/>
                <a:gd name="connsiteY85" fmla="*/ 1619173 h 5217589"/>
                <a:gd name="connsiteX86" fmla="*/ 230692 w 1901089"/>
                <a:gd name="connsiteY86" fmla="*/ 2354632 h 5217589"/>
                <a:gd name="connsiteX87" fmla="*/ 230692 w 1901089"/>
                <a:gd name="connsiteY87" fmla="*/ 2354632 h 5217589"/>
                <a:gd name="connsiteX88" fmla="*/ 230692 w 1901089"/>
                <a:gd name="connsiteY88" fmla="*/ 2354632 h 5217589"/>
                <a:gd name="connsiteX89" fmla="*/ 230692 w 1901089"/>
                <a:gd name="connsiteY89" fmla="*/ 2354632 h 5217589"/>
                <a:gd name="connsiteX90" fmla="*/ 270240 w 1901089"/>
                <a:gd name="connsiteY90" fmla="*/ 2303288 h 5217589"/>
                <a:gd name="connsiteX91" fmla="*/ 271628 w 1901089"/>
                <a:gd name="connsiteY91" fmla="*/ 2303288 h 5217589"/>
                <a:gd name="connsiteX92" fmla="*/ 270934 w 1901089"/>
                <a:gd name="connsiteY92" fmla="*/ 2303982 h 5217589"/>
                <a:gd name="connsiteX93" fmla="*/ 270240 w 1901089"/>
                <a:gd name="connsiteY93" fmla="*/ 2303288 h 5217589"/>
                <a:gd name="connsiteX94" fmla="*/ 803794 w 1901089"/>
                <a:gd name="connsiteY94" fmla="*/ 4826049 h 5217589"/>
                <a:gd name="connsiteX95" fmla="*/ 776735 w 1901089"/>
                <a:gd name="connsiteY95" fmla="*/ 4904451 h 5217589"/>
                <a:gd name="connsiteX96" fmla="*/ 747594 w 1901089"/>
                <a:gd name="connsiteY96" fmla="*/ 4991873 h 5217589"/>
                <a:gd name="connsiteX97" fmla="*/ 750369 w 1901089"/>
                <a:gd name="connsiteY97" fmla="*/ 4834374 h 5217589"/>
                <a:gd name="connsiteX98" fmla="*/ 585238 w 1901089"/>
                <a:gd name="connsiteY98" fmla="*/ 4073938 h 5217589"/>
                <a:gd name="connsiteX99" fmla="*/ 544996 w 1901089"/>
                <a:gd name="connsiteY99" fmla="*/ 3892155 h 5217589"/>
                <a:gd name="connsiteX100" fmla="*/ 565117 w 1901089"/>
                <a:gd name="connsiteY100" fmla="*/ 3647234 h 5217589"/>
                <a:gd name="connsiteX101" fmla="*/ 653233 w 1901089"/>
                <a:gd name="connsiteY101" fmla="*/ 3355826 h 5217589"/>
                <a:gd name="connsiteX102" fmla="*/ 685843 w 1901089"/>
                <a:gd name="connsiteY102" fmla="*/ 3104660 h 5217589"/>
                <a:gd name="connsiteX103" fmla="*/ 738574 w 1901089"/>
                <a:gd name="connsiteY103" fmla="*/ 3575770 h 5217589"/>
                <a:gd name="connsiteX104" fmla="*/ 776735 w 1901089"/>
                <a:gd name="connsiteY104" fmla="*/ 3999005 h 5217589"/>
                <a:gd name="connsiteX105" fmla="*/ 807957 w 1901089"/>
                <a:gd name="connsiteY105" fmla="*/ 4313309 h 5217589"/>
                <a:gd name="connsiteX106" fmla="*/ 859994 w 1901089"/>
                <a:gd name="connsiteY106" fmla="*/ 4644266 h 5217589"/>
                <a:gd name="connsiteX107" fmla="*/ 803794 w 1901089"/>
                <a:gd name="connsiteY107" fmla="*/ 4826049 h 5217589"/>
                <a:gd name="connsiteX108" fmla="*/ 1515662 w 1901089"/>
                <a:gd name="connsiteY108" fmla="*/ 1842586 h 5217589"/>
                <a:gd name="connsiteX109" fmla="*/ 1210378 w 1901089"/>
                <a:gd name="connsiteY109" fmla="*/ 2003554 h 5217589"/>
                <a:gd name="connsiteX110" fmla="*/ 1063286 w 1901089"/>
                <a:gd name="connsiteY110" fmla="*/ 2081263 h 5217589"/>
                <a:gd name="connsiteX111" fmla="*/ 1111854 w 1901089"/>
                <a:gd name="connsiteY111" fmla="*/ 1924458 h 5217589"/>
                <a:gd name="connsiteX112" fmla="*/ 1327635 w 1901089"/>
                <a:gd name="connsiteY112" fmla="*/ 1547709 h 5217589"/>
                <a:gd name="connsiteX113" fmla="*/ 1347756 w 1901089"/>
                <a:gd name="connsiteY113" fmla="*/ 1548403 h 5217589"/>
                <a:gd name="connsiteX114" fmla="*/ 1526763 w 1901089"/>
                <a:gd name="connsiteY114" fmla="*/ 1814139 h 5217589"/>
                <a:gd name="connsiteX115" fmla="*/ 1515662 w 1901089"/>
                <a:gd name="connsiteY115" fmla="*/ 1842586 h 52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901089" h="5217589">
                  <a:moveTo>
                    <a:pt x="1829966" y="1619173"/>
                  </a:moveTo>
                  <a:cubicBezTo>
                    <a:pt x="1780011" y="1547015"/>
                    <a:pt x="1730055" y="1474163"/>
                    <a:pt x="1678712" y="1402699"/>
                  </a:cubicBezTo>
                  <a:cubicBezTo>
                    <a:pt x="1603084" y="1295849"/>
                    <a:pt x="1517050" y="1195244"/>
                    <a:pt x="1483052" y="1064805"/>
                  </a:cubicBezTo>
                  <a:cubicBezTo>
                    <a:pt x="1469176" y="1012073"/>
                    <a:pt x="1431015" y="990565"/>
                    <a:pt x="1382447" y="976688"/>
                  </a:cubicBezTo>
                  <a:cubicBezTo>
                    <a:pt x="1320002" y="959343"/>
                    <a:pt x="1257558" y="943385"/>
                    <a:pt x="1198583" y="916325"/>
                  </a:cubicBezTo>
                  <a:lnTo>
                    <a:pt x="1198583" y="916325"/>
                  </a:lnTo>
                  <a:cubicBezTo>
                    <a:pt x="1192338" y="910081"/>
                    <a:pt x="1185400" y="906612"/>
                    <a:pt x="1183318" y="895510"/>
                  </a:cubicBezTo>
                  <a:cubicBezTo>
                    <a:pt x="1168748" y="807394"/>
                    <a:pt x="1150015" y="720666"/>
                    <a:pt x="1129894" y="633243"/>
                  </a:cubicBezTo>
                  <a:cubicBezTo>
                    <a:pt x="1098671" y="495865"/>
                    <a:pt x="1064674" y="359875"/>
                    <a:pt x="1007780" y="230129"/>
                  </a:cubicBezTo>
                  <a:cubicBezTo>
                    <a:pt x="980720" y="167684"/>
                    <a:pt x="948804" y="108015"/>
                    <a:pt x="898155" y="60141"/>
                  </a:cubicBezTo>
                  <a:cubicBezTo>
                    <a:pt x="848893" y="13654"/>
                    <a:pt x="789918" y="-5079"/>
                    <a:pt x="724698" y="1165"/>
                  </a:cubicBezTo>
                  <a:cubicBezTo>
                    <a:pt x="591483" y="15042"/>
                    <a:pt x="477695" y="77487"/>
                    <a:pt x="369458" y="151032"/>
                  </a:cubicBezTo>
                  <a:cubicBezTo>
                    <a:pt x="345867" y="166990"/>
                    <a:pt x="343786" y="186418"/>
                    <a:pt x="357663" y="211395"/>
                  </a:cubicBezTo>
                  <a:cubicBezTo>
                    <a:pt x="371539" y="235679"/>
                    <a:pt x="388885" y="255107"/>
                    <a:pt x="420107" y="254413"/>
                  </a:cubicBezTo>
                  <a:cubicBezTo>
                    <a:pt x="420107" y="254413"/>
                    <a:pt x="420107" y="254413"/>
                    <a:pt x="420107" y="254413"/>
                  </a:cubicBezTo>
                  <a:cubicBezTo>
                    <a:pt x="386803" y="255107"/>
                    <a:pt x="380559" y="260657"/>
                    <a:pt x="375702" y="293267"/>
                  </a:cubicBezTo>
                  <a:cubicBezTo>
                    <a:pt x="375008" y="299512"/>
                    <a:pt x="372927" y="306450"/>
                    <a:pt x="372233" y="312694"/>
                  </a:cubicBezTo>
                  <a:cubicBezTo>
                    <a:pt x="370845" y="345304"/>
                    <a:pt x="361825" y="382771"/>
                    <a:pt x="382640" y="409137"/>
                  </a:cubicBezTo>
                  <a:cubicBezTo>
                    <a:pt x="402068" y="434808"/>
                    <a:pt x="397905" y="454929"/>
                    <a:pt x="388191" y="479213"/>
                  </a:cubicBezTo>
                  <a:cubicBezTo>
                    <a:pt x="383334" y="491702"/>
                    <a:pt x="379865" y="504191"/>
                    <a:pt x="375008" y="516680"/>
                  </a:cubicBezTo>
                  <a:cubicBezTo>
                    <a:pt x="366682" y="538883"/>
                    <a:pt x="376396" y="550678"/>
                    <a:pt x="397211" y="554147"/>
                  </a:cubicBezTo>
                  <a:cubicBezTo>
                    <a:pt x="415944" y="556922"/>
                    <a:pt x="422189" y="568023"/>
                    <a:pt x="425658" y="585369"/>
                  </a:cubicBezTo>
                  <a:cubicBezTo>
                    <a:pt x="434677" y="628386"/>
                    <a:pt x="446473" y="670710"/>
                    <a:pt x="462431" y="711646"/>
                  </a:cubicBezTo>
                  <a:cubicBezTo>
                    <a:pt x="479776" y="756745"/>
                    <a:pt x="492265" y="764377"/>
                    <a:pt x="539446" y="763683"/>
                  </a:cubicBezTo>
                  <a:cubicBezTo>
                    <a:pt x="515162" y="768540"/>
                    <a:pt x="514468" y="780335"/>
                    <a:pt x="526957" y="799762"/>
                  </a:cubicBezTo>
                  <a:cubicBezTo>
                    <a:pt x="538752" y="819189"/>
                    <a:pt x="544996" y="841392"/>
                    <a:pt x="549159" y="863594"/>
                  </a:cubicBezTo>
                  <a:cubicBezTo>
                    <a:pt x="549159" y="863594"/>
                    <a:pt x="549159" y="863594"/>
                    <a:pt x="549159" y="863594"/>
                  </a:cubicBezTo>
                  <a:cubicBezTo>
                    <a:pt x="514468" y="868451"/>
                    <a:pt x="493653" y="893429"/>
                    <a:pt x="472144" y="917019"/>
                  </a:cubicBezTo>
                  <a:cubicBezTo>
                    <a:pt x="472144" y="917019"/>
                    <a:pt x="472144" y="917019"/>
                    <a:pt x="472144" y="917019"/>
                  </a:cubicBezTo>
                  <a:cubicBezTo>
                    <a:pt x="440228" y="913550"/>
                    <a:pt x="411087" y="926733"/>
                    <a:pt x="380559" y="932977"/>
                  </a:cubicBezTo>
                  <a:cubicBezTo>
                    <a:pt x="314645" y="946854"/>
                    <a:pt x="273709" y="989177"/>
                    <a:pt x="249425" y="1050234"/>
                  </a:cubicBezTo>
                  <a:cubicBezTo>
                    <a:pt x="225835" y="1109209"/>
                    <a:pt x="214734" y="1171654"/>
                    <a:pt x="200857" y="1232711"/>
                  </a:cubicBezTo>
                  <a:cubicBezTo>
                    <a:pt x="182124" y="1315277"/>
                    <a:pt x="168247" y="1398536"/>
                    <a:pt x="131474" y="1475551"/>
                  </a:cubicBezTo>
                  <a:cubicBezTo>
                    <a:pt x="111353" y="1517875"/>
                    <a:pt x="91232" y="1560892"/>
                    <a:pt x="81519" y="1608072"/>
                  </a:cubicBezTo>
                  <a:cubicBezTo>
                    <a:pt x="65561" y="1687862"/>
                    <a:pt x="68336" y="1768346"/>
                    <a:pt x="73193" y="1848831"/>
                  </a:cubicBezTo>
                  <a:cubicBezTo>
                    <a:pt x="80825" y="1964700"/>
                    <a:pt x="96089" y="2079876"/>
                    <a:pt x="116210" y="2194357"/>
                  </a:cubicBezTo>
                  <a:cubicBezTo>
                    <a:pt x="125230" y="2245701"/>
                    <a:pt x="134944" y="2297044"/>
                    <a:pt x="160615" y="2343530"/>
                  </a:cubicBezTo>
                  <a:cubicBezTo>
                    <a:pt x="162697" y="2347000"/>
                    <a:pt x="162697" y="2358794"/>
                    <a:pt x="171717" y="2349081"/>
                  </a:cubicBezTo>
                  <a:cubicBezTo>
                    <a:pt x="180736" y="2393486"/>
                    <a:pt x="209877" y="2420545"/>
                    <a:pt x="250119" y="2436503"/>
                  </a:cubicBezTo>
                  <a:lnTo>
                    <a:pt x="250119" y="2436503"/>
                  </a:lnTo>
                  <a:cubicBezTo>
                    <a:pt x="243181" y="2440666"/>
                    <a:pt x="244568" y="2447605"/>
                    <a:pt x="243875" y="2454543"/>
                  </a:cubicBezTo>
                  <a:cubicBezTo>
                    <a:pt x="242487" y="2485765"/>
                    <a:pt x="242487" y="2517681"/>
                    <a:pt x="238324" y="2548904"/>
                  </a:cubicBezTo>
                  <a:cubicBezTo>
                    <a:pt x="235549" y="2571800"/>
                    <a:pt x="237630" y="2585676"/>
                    <a:pt x="265383" y="2584983"/>
                  </a:cubicBezTo>
                  <a:cubicBezTo>
                    <a:pt x="279954" y="2584289"/>
                    <a:pt x="288973" y="2591227"/>
                    <a:pt x="282035" y="2608573"/>
                  </a:cubicBezTo>
                  <a:cubicBezTo>
                    <a:pt x="277872" y="2618980"/>
                    <a:pt x="276485" y="2631469"/>
                    <a:pt x="273709" y="2642570"/>
                  </a:cubicBezTo>
                  <a:cubicBezTo>
                    <a:pt x="227223" y="2829904"/>
                    <a:pt x="176573" y="3016544"/>
                    <a:pt x="137719" y="3205265"/>
                  </a:cubicBezTo>
                  <a:cubicBezTo>
                    <a:pt x="114823" y="3318359"/>
                    <a:pt x="94702" y="3431453"/>
                    <a:pt x="87069" y="3546629"/>
                  </a:cubicBezTo>
                  <a:cubicBezTo>
                    <a:pt x="78050" y="3675681"/>
                    <a:pt x="91232" y="3803345"/>
                    <a:pt x="114129" y="3930316"/>
                  </a:cubicBezTo>
                  <a:cubicBezTo>
                    <a:pt x="131474" y="4026758"/>
                    <a:pt x="154371" y="4121813"/>
                    <a:pt x="158534" y="4220336"/>
                  </a:cubicBezTo>
                  <a:cubicBezTo>
                    <a:pt x="162697" y="4319554"/>
                    <a:pt x="169635" y="4418771"/>
                    <a:pt x="177267" y="4517989"/>
                  </a:cubicBezTo>
                  <a:cubicBezTo>
                    <a:pt x="184205" y="4608186"/>
                    <a:pt x="243181" y="4706710"/>
                    <a:pt x="288973" y="4745564"/>
                  </a:cubicBezTo>
                  <a:cubicBezTo>
                    <a:pt x="323665" y="4774705"/>
                    <a:pt x="332685" y="4805234"/>
                    <a:pt x="322971" y="4845476"/>
                  </a:cubicBezTo>
                  <a:cubicBezTo>
                    <a:pt x="307013" y="4912083"/>
                    <a:pt x="279954" y="4974528"/>
                    <a:pt x="252894" y="5036972"/>
                  </a:cubicBezTo>
                  <a:cubicBezTo>
                    <a:pt x="243875" y="5057093"/>
                    <a:pt x="231386" y="5071664"/>
                    <a:pt x="213346" y="5083459"/>
                  </a:cubicBezTo>
                  <a:cubicBezTo>
                    <a:pt x="155065" y="5120232"/>
                    <a:pt x="90539" y="5145210"/>
                    <a:pt x="26706" y="5171575"/>
                  </a:cubicBezTo>
                  <a:cubicBezTo>
                    <a:pt x="16993" y="5175738"/>
                    <a:pt x="5198" y="5177126"/>
                    <a:pt x="1035" y="5189615"/>
                  </a:cubicBezTo>
                  <a:cubicBezTo>
                    <a:pt x="-3128" y="5203491"/>
                    <a:pt x="5892" y="5211817"/>
                    <a:pt x="16993" y="5218755"/>
                  </a:cubicBezTo>
                  <a:cubicBezTo>
                    <a:pt x="137719" y="5220837"/>
                    <a:pt x="415944" y="5226387"/>
                    <a:pt x="425658" y="5213205"/>
                  </a:cubicBezTo>
                  <a:cubicBezTo>
                    <a:pt x="450636" y="5175738"/>
                    <a:pt x="472144" y="5138272"/>
                    <a:pt x="506142" y="5113988"/>
                  </a:cubicBezTo>
                  <a:cubicBezTo>
                    <a:pt x="539446" y="5089704"/>
                    <a:pt x="581075" y="5084847"/>
                    <a:pt x="620623" y="5077908"/>
                  </a:cubicBezTo>
                  <a:cubicBezTo>
                    <a:pt x="633112" y="5075827"/>
                    <a:pt x="633112" y="5089009"/>
                    <a:pt x="633112" y="5098029"/>
                  </a:cubicBezTo>
                  <a:cubicBezTo>
                    <a:pt x="635194" y="5125089"/>
                    <a:pt x="631725" y="5185452"/>
                    <a:pt x="634500" y="5212511"/>
                  </a:cubicBezTo>
                  <a:cubicBezTo>
                    <a:pt x="635194" y="5219449"/>
                    <a:pt x="655315" y="5222918"/>
                    <a:pt x="678905" y="5215980"/>
                  </a:cubicBezTo>
                  <a:cubicBezTo>
                    <a:pt x="680987" y="5154923"/>
                    <a:pt x="685149" y="5120232"/>
                    <a:pt x="684456" y="5092479"/>
                  </a:cubicBezTo>
                  <a:cubicBezTo>
                    <a:pt x="683762" y="5077214"/>
                    <a:pt x="698332" y="5070970"/>
                    <a:pt x="708740" y="5061256"/>
                  </a:cubicBezTo>
                  <a:cubicBezTo>
                    <a:pt x="728167" y="5042523"/>
                    <a:pt x="725392" y="5023790"/>
                    <a:pt x="744819" y="5021708"/>
                  </a:cubicBezTo>
                  <a:cubicBezTo>
                    <a:pt x="758695" y="5020321"/>
                    <a:pt x="764246" y="5034891"/>
                    <a:pt x="761471" y="5049461"/>
                  </a:cubicBezTo>
                  <a:cubicBezTo>
                    <a:pt x="754532" y="5086234"/>
                    <a:pt x="763552" y="5136190"/>
                    <a:pt x="762164" y="5172963"/>
                  </a:cubicBezTo>
                  <a:cubicBezTo>
                    <a:pt x="760777" y="5215980"/>
                    <a:pt x="774653" y="5221531"/>
                    <a:pt x="785061" y="5221531"/>
                  </a:cubicBezTo>
                  <a:cubicBezTo>
                    <a:pt x="878728" y="5227081"/>
                    <a:pt x="934234" y="5223612"/>
                    <a:pt x="1077856" y="5213205"/>
                  </a:cubicBezTo>
                  <a:cubicBezTo>
                    <a:pt x="1096590" y="5218062"/>
                    <a:pt x="1229111" y="5041829"/>
                    <a:pt x="1209684" y="4932898"/>
                  </a:cubicBezTo>
                  <a:cubicBezTo>
                    <a:pt x="1197195" y="4862127"/>
                    <a:pt x="1235355" y="4776787"/>
                    <a:pt x="1237437" y="4703935"/>
                  </a:cubicBezTo>
                  <a:cubicBezTo>
                    <a:pt x="1240212" y="4603330"/>
                    <a:pt x="1238825" y="4518682"/>
                    <a:pt x="1243681" y="4418077"/>
                  </a:cubicBezTo>
                  <a:cubicBezTo>
                    <a:pt x="1252701" y="4221724"/>
                    <a:pt x="1240906" y="4026758"/>
                    <a:pt x="1201358" y="3833874"/>
                  </a:cubicBezTo>
                  <a:cubicBezTo>
                    <a:pt x="1186787" y="3762409"/>
                    <a:pt x="1181237" y="3689557"/>
                    <a:pt x="1185400" y="3616012"/>
                  </a:cubicBezTo>
                  <a:cubicBezTo>
                    <a:pt x="1189563" y="3532752"/>
                    <a:pt x="1202746" y="3451574"/>
                    <a:pt x="1215928" y="3369703"/>
                  </a:cubicBezTo>
                  <a:cubicBezTo>
                    <a:pt x="1240212" y="3222611"/>
                    <a:pt x="1266578" y="3075519"/>
                    <a:pt x="1295718" y="2929122"/>
                  </a:cubicBezTo>
                  <a:cubicBezTo>
                    <a:pt x="1310983" y="2852800"/>
                    <a:pt x="1319309" y="2775092"/>
                    <a:pt x="1319309" y="2696689"/>
                  </a:cubicBezTo>
                  <a:cubicBezTo>
                    <a:pt x="1319309" y="2598165"/>
                    <a:pt x="1280454" y="2512824"/>
                    <a:pt x="1222867" y="2435116"/>
                  </a:cubicBezTo>
                  <a:cubicBezTo>
                    <a:pt x="1215928" y="2426096"/>
                    <a:pt x="1208990" y="2416382"/>
                    <a:pt x="1202052" y="2407362"/>
                  </a:cubicBezTo>
                  <a:cubicBezTo>
                    <a:pt x="1217316" y="2417770"/>
                    <a:pt x="1226336" y="2412219"/>
                    <a:pt x="1236049" y="2401812"/>
                  </a:cubicBezTo>
                  <a:cubicBezTo>
                    <a:pt x="1242988" y="2394874"/>
                    <a:pt x="1250620" y="2388629"/>
                    <a:pt x="1258946" y="2382385"/>
                  </a:cubicBezTo>
                  <a:cubicBezTo>
                    <a:pt x="1407425" y="2270678"/>
                    <a:pt x="1561455" y="2166604"/>
                    <a:pt x="1712015" y="2057673"/>
                  </a:cubicBezTo>
                  <a:cubicBezTo>
                    <a:pt x="1759196" y="2023675"/>
                    <a:pt x="1809845" y="1994534"/>
                    <a:pt x="1850087" y="1952211"/>
                  </a:cubicBezTo>
                  <a:cubicBezTo>
                    <a:pt x="1903512" y="1895317"/>
                    <a:pt x="1922246" y="1830791"/>
                    <a:pt x="1895880" y="1755164"/>
                  </a:cubicBezTo>
                  <a:cubicBezTo>
                    <a:pt x="1879228" y="1707290"/>
                    <a:pt x="1859107" y="1660803"/>
                    <a:pt x="1829966" y="1619173"/>
                  </a:cubicBezTo>
                  <a:close/>
                  <a:moveTo>
                    <a:pt x="230692" y="2354632"/>
                  </a:moveTo>
                  <a:cubicBezTo>
                    <a:pt x="230692" y="2354632"/>
                    <a:pt x="230692" y="2354632"/>
                    <a:pt x="230692" y="2354632"/>
                  </a:cubicBezTo>
                  <a:cubicBezTo>
                    <a:pt x="230692" y="2354632"/>
                    <a:pt x="230692" y="2354632"/>
                    <a:pt x="230692" y="2354632"/>
                  </a:cubicBezTo>
                  <a:cubicBezTo>
                    <a:pt x="230692" y="2354632"/>
                    <a:pt x="230692" y="2354632"/>
                    <a:pt x="230692" y="2354632"/>
                  </a:cubicBezTo>
                  <a:close/>
                  <a:moveTo>
                    <a:pt x="270240" y="2303288"/>
                  </a:moveTo>
                  <a:cubicBezTo>
                    <a:pt x="270934" y="2303288"/>
                    <a:pt x="270934" y="2303288"/>
                    <a:pt x="271628" y="2303288"/>
                  </a:cubicBezTo>
                  <a:cubicBezTo>
                    <a:pt x="271628" y="2303288"/>
                    <a:pt x="271628" y="2303982"/>
                    <a:pt x="270934" y="2303982"/>
                  </a:cubicBezTo>
                  <a:cubicBezTo>
                    <a:pt x="270934" y="2303982"/>
                    <a:pt x="270240" y="2303982"/>
                    <a:pt x="270240" y="2303288"/>
                  </a:cubicBezTo>
                  <a:close/>
                  <a:moveTo>
                    <a:pt x="803794" y="4826049"/>
                  </a:moveTo>
                  <a:cubicBezTo>
                    <a:pt x="778816" y="4848945"/>
                    <a:pt x="769797" y="4871841"/>
                    <a:pt x="776735" y="4904451"/>
                  </a:cubicBezTo>
                  <a:cubicBezTo>
                    <a:pt x="780204" y="4920409"/>
                    <a:pt x="747594" y="4968977"/>
                    <a:pt x="747594" y="4991873"/>
                  </a:cubicBezTo>
                  <a:cubicBezTo>
                    <a:pt x="732330" y="4946775"/>
                    <a:pt x="758001" y="4873923"/>
                    <a:pt x="750369" y="4834374"/>
                  </a:cubicBezTo>
                  <a:cubicBezTo>
                    <a:pt x="702495" y="4579046"/>
                    <a:pt x="649764" y="4325798"/>
                    <a:pt x="585238" y="4073938"/>
                  </a:cubicBezTo>
                  <a:cubicBezTo>
                    <a:pt x="569974" y="4013575"/>
                    <a:pt x="550547" y="3953906"/>
                    <a:pt x="544996" y="3892155"/>
                  </a:cubicBezTo>
                  <a:cubicBezTo>
                    <a:pt x="539446" y="3824854"/>
                    <a:pt x="535283" y="3706903"/>
                    <a:pt x="565117" y="3647234"/>
                  </a:cubicBezTo>
                  <a:cubicBezTo>
                    <a:pt x="617848" y="3543854"/>
                    <a:pt x="631031" y="3468226"/>
                    <a:pt x="653233" y="3355826"/>
                  </a:cubicBezTo>
                  <a:cubicBezTo>
                    <a:pt x="655315" y="3345419"/>
                    <a:pt x="683068" y="3115761"/>
                    <a:pt x="685843" y="3104660"/>
                  </a:cubicBezTo>
                  <a:cubicBezTo>
                    <a:pt x="704577" y="3183063"/>
                    <a:pt x="731636" y="3495286"/>
                    <a:pt x="738574" y="3575770"/>
                  </a:cubicBezTo>
                  <a:cubicBezTo>
                    <a:pt x="750369" y="3717310"/>
                    <a:pt x="763552" y="3858158"/>
                    <a:pt x="776735" y="3999005"/>
                  </a:cubicBezTo>
                  <a:cubicBezTo>
                    <a:pt x="786448" y="4103773"/>
                    <a:pt x="794081" y="4208541"/>
                    <a:pt x="807957" y="4313309"/>
                  </a:cubicBezTo>
                  <a:cubicBezTo>
                    <a:pt x="822528" y="4424322"/>
                    <a:pt x="839179" y="4534641"/>
                    <a:pt x="859994" y="4644266"/>
                  </a:cubicBezTo>
                  <a:cubicBezTo>
                    <a:pt x="873871" y="4717118"/>
                    <a:pt x="856525" y="4778174"/>
                    <a:pt x="803794" y="4826049"/>
                  </a:cubicBezTo>
                  <a:close/>
                  <a:moveTo>
                    <a:pt x="1515662" y="1842586"/>
                  </a:moveTo>
                  <a:cubicBezTo>
                    <a:pt x="1413669" y="1896705"/>
                    <a:pt x="1312370" y="1950130"/>
                    <a:pt x="1210378" y="2003554"/>
                  </a:cubicBezTo>
                  <a:cubicBezTo>
                    <a:pt x="1163197" y="2028532"/>
                    <a:pt x="1115323" y="2053510"/>
                    <a:pt x="1063286" y="2081263"/>
                  </a:cubicBezTo>
                  <a:cubicBezTo>
                    <a:pt x="1070224" y="2021594"/>
                    <a:pt x="1090345" y="1972332"/>
                    <a:pt x="1111854" y="1924458"/>
                  </a:cubicBezTo>
                  <a:cubicBezTo>
                    <a:pt x="1171523" y="1791937"/>
                    <a:pt x="1249232" y="1669823"/>
                    <a:pt x="1327635" y="1547709"/>
                  </a:cubicBezTo>
                  <a:cubicBezTo>
                    <a:pt x="1335961" y="1534526"/>
                    <a:pt x="1340124" y="1536608"/>
                    <a:pt x="1347756" y="1548403"/>
                  </a:cubicBezTo>
                  <a:cubicBezTo>
                    <a:pt x="1406731" y="1637213"/>
                    <a:pt x="1465706" y="1726023"/>
                    <a:pt x="1526763" y="1814139"/>
                  </a:cubicBezTo>
                  <a:cubicBezTo>
                    <a:pt x="1539252" y="1832873"/>
                    <a:pt x="1526763" y="1836342"/>
                    <a:pt x="1515662" y="1842586"/>
                  </a:cubicBezTo>
                  <a:close/>
                </a:path>
              </a:pathLst>
            </a:custGeom>
            <a:solidFill>
              <a:srgbClr val="000000"/>
            </a:solidFill>
            <a:ln w="6927"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5" name="Freeform: Shape 4">
              <a:extLst>
                <a:ext uri="{FF2B5EF4-FFF2-40B4-BE49-F238E27FC236}">
                  <a16:creationId xmlns:a16="http://schemas.microsoft.com/office/drawing/2014/main" id="{3A3BA35F-B9B3-42DE-8153-6C69A1C50026}"/>
                </a:ext>
              </a:extLst>
            </p:cNvPr>
            <p:cNvSpPr/>
            <p:nvPr/>
          </p:nvSpPr>
          <p:spPr>
            <a:xfrm>
              <a:off x="7695937" y="1812094"/>
              <a:ext cx="846471" cy="1068496"/>
            </a:xfrm>
            <a:custGeom>
              <a:avLst/>
              <a:gdLst>
                <a:gd name="connsiteX0" fmla="*/ 849357 w 846470"/>
                <a:gd name="connsiteY0" fmla="*/ 915631 h 1068495"/>
                <a:gd name="connsiteX1" fmla="*/ 845888 w 846470"/>
                <a:gd name="connsiteY1" fmla="*/ 946854 h 1068495"/>
                <a:gd name="connsiteX2" fmla="*/ 827154 w 846470"/>
                <a:gd name="connsiteY2" fmla="*/ 963505 h 1068495"/>
                <a:gd name="connsiteX3" fmla="*/ 685613 w 846470"/>
                <a:gd name="connsiteY3" fmla="*/ 927426 h 1068495"/>
                <a:gd name="connsiteX4" fmla="*/ 659942 w 846470"/>
                <a:gd name="connsiteY4" fmla="*/ 939221 h 1068495"/>
                <a:gd name="connsiteX5" fmla="*/ 625944 w 846470"/>
                <a:gd name="connsiteY5" fmla="*/ 984320 h 1068495"/>
                <a:gd name="connsiteX6" fmla="*/ 514932 w 846470"/>
                <a:gd name="connsiteY6" fmla="*/ 1075212 h 1068495"/>
                <a:gd name="connsiteX7" fmla="*/ 517707 w 846470"/>
                <a:gd name="connsiteY7" fmla="*/ 1044683 h 1068495"/>
                <a:gd name="connsiteX8" fmla="*/ 541991 w 846470"/>
                <a:gd name="connsiteY8" fmla="*/ 878858 h 1068495"/>
                <a:gd name="connsiteX9" fmla="*/ 464282 w 846470"/>
                <a:gd name="connsiteY9" fmla="*/ 1029419 h 1068495"/>
                <a:gd name="connsiteX10" fmla="*/ 458732 w 846470"/>
                <a:gd name="connsiteY10" fmla="*/ 1040520 h 1068495"/>
                <a:gd name="connsiteX11" fmla="*/ 444161 w 846470"/>
                <a:gd name="connsiteY11" fmla="*/ 1055785 h 1068495"/>
                <a:gd name="connsiteX12" fmla="*/ 432366 w 846470"/>
                <a:gd name="connsiteY12" fmla="*/ 1036357 h 1068495"/>
                <a:gd name="connsiteX13" fmla="*/ 406001 w 846470"/>
                <a:gd name="connsiteY13" fmla="*/ 894817 h 1068495"/>
                <a:gd name="connsiteX14" fmla="*/ 361596 w 846470"/>
                <a:gd name="connsiteY14" fmla="*/ 714421 h 1068495"/>
                <a:gd name="connsiteX15" fmla="*/ 278336 w 846470"/>
                <a:gd name="connsiteY15" fmla="*/ 496559 h 1068495"/>
                <a:gd name="connsiteX16" fmla="*/ 90309 w 846470"/>
                <a:gd name="connsiteY16" fmla="*/ 271065 h 1068495"/>
                <a:gd name="connsiteX17" fmla="*/ 70882 w 846470"/>
                <a:gd name="connsiteY17" fmla="*/ 253025 h 1068495"/>
                <a:gd name="connsiteX18" fmla="*/ 8437 w 846470"/>
                <a:gd name="connsiteY18" fmla="*/ 210008 h 1068495"/>
                <a:gd name="connsiteX19" fmla="*/ 20232 w 846470"/>
                <a:gd name="connsiteY19" fmla="*/ 149645 h 1068495"/>
                <a:gd name="connsiteX20" fmla="*/ 376166 w 846470"/>
                <a:gd name="connsiteY20" fmla="*/ 1165 h 1068495"/>
                <a:gd name="connsiteX21" fmla="*/ 549623 w 846470"/>
                <a:gd name="connsiteY21" fmla="*/ 60141 h 1068495"/>
                <a:gd name="connsiteX22" fmla="*/ 659248 w 846470"/>
                <a:gd name="connsiteY22" fmla="*/ 230129 h 1068495"/>
                <a:gd name="connsiteX23" fmla="*/ 781362 w 846470"/>
                <a:gd name="connsiteY23" fmla="*/ 633243 h 1068495"/>
                <a:gd name="connsiteX24" fmla="*/ 834787 w 846470"/>
                <a:gd name="connsiteY24" fmla="*/ 895510 h 1068495"/>
                <a:gd name="connsiteX25" fmla="*/ 849357 w 846470"/>
                <a:gd name="connsiteY25" fmla="*/ 915631 h 10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470" h="1068495">
                  <a:moveTo>
                    <a:pt x="849357" y="915631"/>
                  </a:moveTo>
                  <a:cubicBezTo>
                    <a:pt x="829930" y="923264"/>
                    <a:pt x="843806" y="937834"/>
                    <a:pt x="845888" y="946854"/>
                  </a:cubicBezTo>
                  <a:cubicBezTo>
                    <a:pt x="850051" y="966975"/>
                    <a:pt x="844500" y="968362"/>
                    <a:pt x="827154" y="963505"/>
                  </a:cubicBezTo>
                  <a:cubicBezTo>
                    <a:pt x="779974" y="951017"/>
                    <a:pt x="732794" y="939221"/>
                    <a:pt x="685613" y="927426"/>
                  </a:cubicBezTo>
                  <a:cubicBezTo>
                    <a:pt x="673818" y="924651"/>
                    <a:pt x="664105" y="923264"/>
                    <a:pt x="659942" y="939221"/>
                  </a:cubicBezTo>
                  <a:cubicBezTo>
                    <a:pt x="655085" y="958649"/>
                    <a:pt x="639821" y="971832"/>
                    <a:pt x="625944" y="984320"/>
                  </a:cubicBezTo>
                  <a:cubicBezTo>
                    <a:pt x="590559" y="1016236"/>
                    <a:pt x="555868" y="1050234"/>
                    <a:pt x="514932" y="1075212"/>
                  </a:cubicBezTo>
                  <a:cubicBezTo>
                    <a:pt x="507300" y="1064111"/>
                    <a:pt x="514238" y="1054397"/>
                    <a:pt x="517707" y="1044683"/>
                  </a:cubicBezTo>
                  <a:cubicBezTo>
                    <a:pt x="537828" y="991259"/>
                    <a:pt x="549623" y="937140"/>
                    <a:pt x="541991" y="878858"/>
                  </a:cubicBezTo>
                  <a:cubicBezTo>
                    <a:pt x="516319" y="929508"/>
                    <a:pt x="491342" y="980157"/>
                    <a:pt x="464282" y="1029419"/>
                  </a:cubicBezTo>
                  <a:cubicBezTo>
                    <a:pt x="462201" y="1032888"/>
                    <a:pt x="460813" y="1037051"/>
                    <a:pt x="458732" y="1040520"/>
                  </a:cubicBezTo>
                  <a:cubicBezTo>
                    <a:pt x="454569" y="1046765"/>
                    <a:pt x="451793" y="1056479"/>
                    <a:pt x="444161" y="1055785"/>
                  </a:cubicBezTo>
                  <a:cubicBezTo>
                    <a:pt x="434448" y="1054397"/>
                    <a:pt x="433754" y="1043990"/>
                    <a:pt x="432366" y="1036357"/>
                  </a:cubicBezTo>
                  <a:cubicBezTo>
                    <a:pt x="424734" y="989177"/>
                    <a:pt x="418490" y="941303"/>
                    <a:pt x="406001" y="894817"/>
                  </a:cubicBezTo>
                  <a:cubicBezTo>
                    <a:pt x="400450" y="832372"/>
                    <a:pt x="381717" y="773397"/>
                    <a:pt x="361596" y="714421"/>
                  </a:cubicBezTo>
                  <a:cubicBezTo>
                    <a:pt x="335924" y="640875"/>
                    <a:pt x="308865" y="568023"/>
                    <a:pt x="278336" y="496559"/>
                  </a:cubicBezTo>
                  <a:cubicBezTo>
                    <a:pt x="237400" y="400811"/>
                    <a:pt x="172180" y="329346"/>
                    <a:pt x="90309" y="271065"/>
                  </a:cubicBezTo>
                  <a:cubicBezTo>
                    <a:pt x="83370" y="266208"/>
                    <a:pt x="73657" y="263433"/>
                    <a:pt x="70882" y="253025"/>
                  </a:cubicBezTo>
                  <a:cubicBezTo>
                    <a:pt x="39659" y="253719"/>
                    <a:pt x="23007" y="234292"/>
                    <a:pt x="8437" y="210008"/>
                  </a:cubicBezTo>
                  <a:cubicBezTo>
                    <a:pt x="-5440" y="185724"/>
                    <a:pt x="-2664" y="165603"/>
                    <a:pt x="20232" y="149645"/>
                  </a:cubicBezTo>
                  <a:cubicBezTo>
                    <a:pt x="129163" y="76099"/>
                    <a:pt x="242951" y="13654"/>
                    <a:pt x="376166" y="1165"/>
                  </a:cubicBezTo>
                  <a:cubicBezTo>
                    <a:pt x="441386" y="-5079"/>
                    <a:pt x="500361" y="13654"/>
                    <a:pt x="549623" y="60141"/>
                  </a:cubicBezTo>
                  <a:cubicBezTo>
                    <a:pt x="600273" y="108015"/>
                    <a:pt x="632189" y="167684"/>
                    <a:pt x="659248" y="230129"/>
                  </a:cubicBezTo>
                  <a:cubicBezTo>
                    <a:pt x="716142" y="359181"/>
                    <a:pt x="749446" y="495865"/>
                    <a:pt x="781362" y="633243"/>
                  </a:cubicBezTo>
                  <a:cubicBezTo>
                    <a:pt x="801483" y="719972"/>
                    <a:pt x="820216" y="807394"/>
                    <a:pt x="834787" y="895510"/>
                  </a:cubicBezTo>
                  <a:cubicBezTo>
                    <a:pt x="836174" y="905918"/>
                    <a:pt x="843806" y="909387"/>
                    <a:pt x="849357" y="915631"/>
                  </a:cubicBezTo>
                  <a:close/>
                </a:path>
              </a:pathLst>
            </a:custGeom>
            <a:solidFill>
              <a:srgbClr val="663515"/>
            </a:solidFill>
            <a:ln w="6927"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6" name="Freeform: Shape 5">
              <a:extLst>
                <a:ext uri="{FF2B5EF4-FFF2-40B4-BE49-F238E27FC236}">
                  <a16:creationId xmlns:a16="http://schemas.microsoft.com/office/drawing/2014/main" id="{B7F1A391-4A53-475B-A74E-BFCAE2FC25F5}"/>
                </a:ext>
              </a:extLst>
            </p:cNvPr>
            <p:cNvSpPr/>
            <p:nvPr/>
          </p:nvSpPr>
          <p:spPr>
            <a:xfrm>
              <a:off x="7682420" y="2663893"/>
              <a:ext cx="562001" cy="881162"/>
            </a:xfrm>
            <a:custGeom>
              <a:avLst/>
              <a:gdLst>
                <a:gd name="connsiteX0" fmla="*/ 424374 w 562000"/>
                <a:gd name="connsiteY0" fmla="*/ 38854 h 881162"/>
                <a:gd name="connsiteX1" fmla="*/ 454903 w 562000"/>
                <a:gd name="connsiteY1" fmla="*/ 205373 h 881162"/>
                <a:gd name="connsiteX2" fmla="*/ 561752 w 562000"/>
                <a:gd name="connsiteY2" fmla="*/ 0 h 881162"/>
                <a:gd name="connsiteX3" fmla="*/ 536775 w 562000"/>
                <a:gd name="connsiteY3" fmla="*/ 194966 h 881162"/>
                <a:gd name="connsiteX4" fmla="*/ 527755 w 562000"/>
                <a:gd name="connsiteY4" fmla="*/ 222719 h 881162"/>
                <a:gd name="connsiteX5" fmla="*/ 469473 w 562000"/>
                <a:gd name="connsiteY5" fmla="*/ 308754 h 881162"/>
                <a:gd name="connsiteX6" fmla="*/ 334870 w 562000"/>
                <a:gd name="connsiteY6" fmla="*/ 543268 h 881162"/>
                <a:gd name="connsiteX7" fmla="*/ 205125 w 562000"/>
                <a:gd name="connsiteY7" fmla="*/ 786801 h 881162"/>
                <a:gd name="connsiteX8" fmla="*/ 142680 w 562000"/>
                <a:gd name="connsiteY8" fmla="*/ 881856 h 881162"/>
                <a:gd name="connsiteX9" fmla="*/ 126722 w 562000"/>
                <a:gd name="connsiteY9" fmla="*/ 879774 h 881162"/>
                <a:gd name="connsiteX10" fmla="*/ 7383 w 562000"/>
                <a:gd name="connsiteY10" fmla="*/ 615426 h 881162"/>
                <a:gd name="connsiteX11" fmla="*/ 42075 w 562000"/>
                <a:gd name="connsiteY11" fmla="*/ 430867 h 881162"/>
                <a:gd name="connsiteX12" fmla="*/ 114927 w 562000"/>
                <a:gd name="connsiteY12" fmla="*/ 299040 h 881162"/>
                <a:gd name="connsiteX13" fmla="*/ 123947 w 562000"/>
                <a:gd name="connsiteY13" fmla="*/ 104074 h 881162"/>
                <a:gd name="connsiteX14" fmla="*/ 135742 w 562000"/>
                <a:gd name="connsiteY14" fmla="*/ 63138 h 881162"/>
                <a:gd name="connsiteX15" fmla="*/ 212757 w 562000"/>
                <a:gd name="connsiteY15" fmla="*/ 9714 h 881162"/>
                <a:gd name="connsiteX16" fmla="*/ 212063 w 562000"/>
                <a:gd name="connsiteY16" fmla="*/ 115175 h 881162"/>
                <a:gd name="connsiteX17" fmla="*/ 173208 w 562000"/>
                <a:gd name="connsiteY17" fmla="*/ 202598 h 881162"/>
                <a:gd name="connsiteX18" fmla="*/ 260631 w 562000"/>
                <a:gd name="connsiteY18" fmla="*/ 158193 h 881162"/>
                <a:gd name="connsiteX19" fmla="*/ 286302 w 562000"/>
                <a:gd name="connsiteY19" fmla="*/ 149867 h 881162"/>
                <a:gd name="connsiteX20" fmla="*/ 295322 w 562000"/>
                <a:gd name="connsiteY20" fmla="*/ 178314 h 881162"/>
                <a:gd name="connsiteX21" fmla="*/ 282139 w 562000"/>
                <a:gd name="connsiteY21" fmla="*/ 297652 h 881162"/>
                <a:gd name="connsiteX22" fmla="*/ 338340 w 562000"/>
                <a:gd name="connsiteY22" fmla="*/ 104074 h 881162"/>
                <a:gd name="connsiteX23" fmla="*/ 424374 w 562000"/>
                <a:gd name="connsiteY23" fmla="*/ 38854 h 88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000" h="881162">
                  <a:moveTo>
                    <a:pt x="424374" y="38854"/>
                  </a:moveTo>
                  <a:cubicBezTo>
                    <a:pt x="440332" y="91585"/>
                    <a:pt x="445189" y="146398"/>
                    <a:pt x="454903" y="205373"/>
                  </a:cubicBezTo>
                  <a:cubicBezTo>
                    <a:pt x="490982" y="136684"/>
                    <a:pt x="524979" y="71464"/>
                    <a:pt x="561752" y="0"/>
                  </a:cubicBezTo>
                  <a:cubicBezTo>
                    <a:pt x="569384" y="71464"/>
                    <a:pt x="561752" y="133909"/>
                    <a:pt x="536775" y="194966"/>
                  </a:cubicBezTo>
                  <a:cubicBezTo>
                    <a:pt x="533305" y="203986"/>
                    <a:pt x="527061" y="212311"/>
                    <a:pt x="527755" y="222719"/>
                  </a:cubicBezTo>
                  <a:cubicBezTo>
                    <a:pt x="503471" y="247697"/>
                    <a:pt x="484044" y="277531"/>
                    <a:pt x="469473" y="308754"/>
                  </a:cubicBezTo>
                  <a:cubicBezTo>
                    <a:pt x="431313" y="390625"/>
                    <a:pt x="388295" y="470416"/>
                    <a:pt x="334870" y="543268"/>
                  </a:cubicBezTo>
                  <a:cubicBezTo>
                    <a:pt x="280058" y="618201"/>
                    <a:pt x="243285" y="702154"/>
                    <a:pt x="205125" y="786801"/>
                  </a:cubicBezTo>
                  <a:cubicBezTo>
                    <a:pt x="189166" y="822187"/>
                    <a:pt x="162801" y="849940"/>
                    <a:pt x="142680" y="881856"/>
                  </a:cubicBezTo>
                  <a:cubicBezTo>
                    <a:pt x="135742" y="892263"/>
                    <a:pt x="131579" y="888100"/>
                    <a:pt x="126722" y="879774"/>
                  </a:cubicBezTo>
                  <a:cubicBezTo>
                    <a:pt x="77460" y="795821"/>
                    <a:pt x="31667" y="710480"/>
                    <a:pt x="7383" y="615426"/>
                  </a:cubicBezTo>
                  <a:cubicBezTo>
                    <a:pt x="-9962" y="548818"/>
                    <a:pt x="3914" y="487761"/>
                    <a:pt x="42075" y="430867"/>
                  </a:cubicBezTo>
                  <a:cubicBezTo>
                    <a:pt x="69828" y="389238"/>
                    <a:pt x="101050" y="348996"/>
                    <a:pt x="114927" y="299040"/>
                  </a:cubicBezTo>
                  <a:cubicBezTo>
                    <a:pt x="132966" y="234514"/>
                    <a:pt x="128803" y="169294"/>
                    <a:pt x="123947" y="104074"/>
                  </a:cubicBezTo>
                  <a:cubicBezTo>
                    <a:pt x="122559" y="88116"/>
                    <a:pt x="123947" y="74240"/>
                    <a:pt x="135742" y="63138"/>
                  </a:cubicBezTo>
                  <a:cubicBezTo>
                    <a:pt x="157250" y="39548"/>
                    <a:pt x="178065" y="13877"/>
                    <a:pt x="212757" y="9714"/>
                  </a:cubicBezTo>
                  <a:cubicBezTo>
                    <a:pt x="228021" y="45099"/>
                    <a:pt x="222470" y="80484"/>
                    <a:pt x="212063" y="115175"/>
                  </a:cubicBezTo>
                  <a:cubicBezTo>
                    <a:pt x="203043" y="144316"/>
                    <a:pt x="191248" y="172763"/>
                    <a:pt x="173208" y="202598"/>
                  </a:cubicBezTo>
                  <a:cubicBezTo>
                    <a:pt x="204431" y="185946"/>
                    <a:pt x="232878" y="172763"/>
                    <a:pt x="260631" y="158193"/>
                  </a:cubicBezTo>
                  <a:cubicBezTo>
                    <a:pt x="268263" y="154030"/>
                    <a:pt x="275895" y="148479"/>
                    <a:pt x="286302" y="149867"/>
                  </a:cubicBezTo>
                  <a:cubicBezTo>
                    <a:pt x="302954" y="154724"/>
                    <a:pt x="298098" y="167213"/>
                    <a:pt x="295322" y="178314"/>
                  </a:cubicBezTo>
                  <a:cubicBezTo>
                    <a:pt x="286302" y="217862"/>
                    <a:pt x="275895" y="256717"/>
                    <a:pt x="282139" y="297652"/>
                  </a:cubicBezTo>
                  <a:cubicBezTo>
                    <a:pt x="307811" y="235208"/>
                    <a:pt x="330707" y="172069"/>
                    <a:pt x="338340" y="104074"/>
                  </a:cubicBezTo>
                  <a:cubicBezTo>
                    <a:pt x="344584" y="49262"/>
                    <a:pt x="370256" y="31222"/>
                    <a:pt x="424374" y="38854"/>
                  </a:cubicBezTo>
                  <a:close/>
                </a:path>
              </a:pathLst>
            </a:custGeom>
            <a:solidFill>
              <a:srgbClr val="FEFEFE"/>
            </a:solidFill>
            <a:ln w="6927"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7" name="Freeform: Shape 6">
              <a:extLst>
                <a:ext uri="{FF2B5EF4-FFF2-40B4-BE49-F238E27FC236}">
                  <a16:creationId xmlns:a16="http://schemas.microsoft.com/office/drawing/2014/main" id="{F4B8B8A9-38F7-404E-A05F-01AB4C3599B0}"/>
                </a:ext>
              </a:extLst>
            </p:cNvPr>
            <p:cNvSpPr/>
            <p:nvPr/>
          </p:nvSpPr>
          <p:spPr>
            <a:xfrm>
              <a:off x="7715120" y="2065119"/>
              <a:ext cx="388544" cy="915854"/>
            </a:xfrm>
            <a:custGeom>
              <a:avLst/>
              <a:gdLst>
                <a:gd name="connsiteX0" fmla="*/ 391674 w 388543"/>
                <a:gd name="connsiteY0" fmla="*/ 637628 h 915853"/>
                <a:gd name="connsiteX1" fmla="*/ 336862 w 388543"/>
                <a:gd name="connsiteY1" fmla="*/ 650811 h 915853"/>
                <a:gd name="connsiteX2" fmla="*/ 319516 w 388543"/>
                <a:gd name="connsiteY2" fmla="*/ 670932 h 915853"/>
                <a:gd name="connsiteX3" fmla="*/ 303558 w 388543"/>
                <a:gd name="connsiteY3" fmla="*/ 755579 h 915853"/>
                <a:gd name="connsiteX4" fmla="*/ 257072 w 388543"/>
                <a:gd name="connsiteY4" fmla="*/ 895733 h 915853"/>
                <a:gd name="connsiteX5" fmla="*/ 244583 w 388543"/>
                <a:gd name="connsiteY5" fmla="*/ 915854 h 915853"/>
                <a:gd name="connsiteX6" fmla="*/ 245277 w 388543"/>
                <a:gd name="connsiteY6" fmla="*/ 824268 h 915853"/>
                <a:gd name="connsiteX7" fmla="*/ 259153 w 388543"/>
                <a:gd name="connsiteY7" fmla="*/ 766680 h 915853"/>
                <a:gd name="connsiteX8" fmla="*/ 251521 w 388543"/>
                <a:gd name="connsiteY8" fmla="*/ 752110 h 915853"/>
                <a:gd name="connsiteX9" fmla="*/ 276499 w 388543"/>
                <a:gd name="connsiteY9" fmla="*/ 665381 h 915853"/>
                <a:gd name="connsiteX10" fmla="*/ 258459 w 388543"/>
                <a:gd name="connsiteY10" fmla="*/ 539799 h 915853"/>
                <a:gd name="connsiteX11" fmla="*/ 193933 w 388543"/>
                <a:gd name="connsiteY11" fmla="*/ 510658 h 915853"/>
                <a:gd name="connsiteX12" fmla="*/ 170343 w 388543"/>
                <a:gd name="connsiteY12" fmla="*/ 509270 h 915853"/>
                <a:gd name="connsiteX13" fmla="*/ 93328 w 388543"/>
                <a:gd name="connsiteY13" fmla="*/ 457233 h 915853"/>
                <a:gd name="connsiteX14" fmla="*/ 56555 w 388543"/>
                <a:gd name="connsiteY14" fmla="*/ 330956 h 915853"/>
                <a:gd name="connsiteX15" fmla="*/ 28108 w 388543"/>
                <a:gd name="connsiteY15" fmla="*/ 299734 h 915853"/>
                <a:gd name="connsiteX16" fmla="*/ 5906 w 388543"/>
                <a:gd name="connsiteY16" fmla="*/ 262267 h 915853"/>
                <a:gd name="connsiteX17" fmla="*/ 19089 w 388543"/>
                <a:gd name="connsiteY17" fmla="*/ 224800 h 915853"/>
                <a:gd name="connsiteX18" fmla="*/ 13538 w 388543"/>
                <a:gd name="connsiteY18" fmla="*/ 154724 h 915853"/>
                <a:gd name="connsiteX19" fmla="*/ 3131 w 388543"/>
                <a:gd name="connsiteY19" fmla="*/ 58282 h 915853"/>
                <a:gd name="connsiteX20" fmla="*/ 6600 w 388543"/>
                <a:gd name="connsiteY20" fmla="*/ 38854 h 915853"/>
                <a:gd name="connsiteX21" fmla="*/ 51005 w 388543"/>
                <a:gd name="connsiteY21" fmla="*/ 0 h 915853"/>
                <a:gd name="connsiteX22" fmla="*/ 244583 w 388543"/>
                <a:gd name="connsiteY22" fmla="*/ 204679 h 915853"/>
                <a:gd name="connsiteX23" fmla="*/ 388205 w 388543"/>
                <a:gd name="connsiteY23" fmla="*/ 614038 h 915853"/>
                <a:gd name="connsiteX24" fmla="*/ 391674 w 388543"/>
                <a:gd name="connsiteY24" fmla="*/ 637628 h 91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543" h="915853">
                  <a:moveTo>
                    <a:pt x="391674" y="637628"/>
                  </a:moveTo>
                  <a:cubicBezTo>
                    <a:pt x="374329" y="646648"/>
                    <a:pt x="354901" y="643179"/>
                    <a:pt x="336862" y="650811"/>
                  </a:cubicBezTo>
                  <a:cubicBezTo>
                    <a:pt x="325761" y="655668"/>
                    <a:pt x="321598" y="659831"/>
                    <a:pt x="319516" y="670932"/>
                  </a:cubicBezTo>
                  <a:cubicBezTo>
                    <a:pt x="314659" y="699379"/>
                    <a:pt x="307721" y="727132"/>
                    <a:pt x="303558" y="755579"/>
                  </a:cubicBezTo>
                  <a:cubicBezTo>
                    <a:pt x="296620" y="804841"/>
                    <a:pt x="274417" y="849246"/>
                    <a:pt x="257072" y="895733"/>
                  </a:cubicBezTo>
                  <a:cubicBezTo>
                    <a:pt x="254990" y="900589"/>
                    <a:pt x="251521" y="904752"/>
                    <a:pt x="244583" y="915854"/>
                  </a:cubicBezTo>
                  <a:cubicBezTo>
                    <a:pt x="241114" y="880468"/>
                    <a:pt x="238338" y="852021"/>
                    <a:pt x="245277" y="824268"/>
                  </a:cubicBezTo>
                  <a:cubicBezTo>
                    <a:pt x="250133" y="804841"/>
                    <a:pt x="250133" y="784720"/>
                    <a:pt x="259153" y="766680"/>
                  </a:cubicBezTo>
                  <a:cubicBezTo>
                    <a:pt x="262622" y="759742"/>
                    <a:pt x="260541" y="753498"/>
                    <a:pt x="251521" y="752110"/>
                  </a:cubicBezTo>
                  <a:cubicBezTo>
                    <a:pt x="265398" y="725051"/>
                    <a:pt x="272336" y="695216"/>
                    <a:pt x="276499" y="665381"/>
                  </a:cubicBezTo>
                  <a:cubicBezTo>
                    <a:pt x="282743" y="621670"/>
                    <a:pt x="277887" y="579347"/>
                    <a:pt x="258459" y="539799"/>
                  </a:cubicBezTo>
                  <a:cubicBezTo>
                    <a:pt x="242501" y="508576"/>
                    <a:pt x="228625" y="503026"/>
                    <a:pt x="193933" y="510658"/>
                  </a:cubicBezTo>
                  <a:cubicBezTo>
                    <a:pt x="185607" y="512739"/>
                    <a:pt x="177975" y="515515"/>
                    <a:pt x="170343" y="509270"/>
                  </a:cubicBezTo>
                  <a:cubicBezTo>
                    <a:pt x="123163" y="509964"/>
                    <a:pt x="110674" y="501638"/>
                    <a:pt x="93328" y="457233"/>
                  </a:cubicBezTo>
                  <a:cubicBezTo>
                    <a:pt x="78064" y="416297"/>
                    <a:pt x="66269" y="373974"/>
                    <a:pt x="56555" y="330956"/>
                  </a:cubicBezTo>
                  <a:cubicBezTo>
                    <a:pt x="53086" y="313610"/>
                    <a:pt x="46842" y="303203"/>
                    <a:pt x="28108" y="299734"/>
                  </a:cubicBezTo>
                  <a:cubicBezTo>
                    <a:pt x="7293" y="296265"/>
                    <a:pt x="-2420" y="284470"/>
                    <a:pt x="5906" y="262267"/>
                  </a:cubicBezTo>
                  <a:cubicBezTo>
                    <a:pt x="10763" y="249778"/>
                    <a:pt x="14232" y="237289"/>
                    <a:pt x="19089" y="224800"/>
                  </a:cubicBezTo>
                  <a:cubicBezTo>
                    <a:pt x="29496" y="200516"/>
                    <a:pt x="33659" y="180395"/>
                    <a:pt x="13538" y="154724"/>
                  </a:cubicBezTo>
                  <a:cubicBezTo>
                    <a:pt x="-7277" y="127664"/>
                    <a:pt x="1743" y="90892"/>
                    <a:pt x="3131" y="58282"/>
                  </a:cubicBezTo>
                  <a:cubicBezTo>
                    <a:pt x="3131" y="52037"/>
                    <a:pt x="5212" y="45099"/>
                    <a:pt x="6600" y="38854"/>
                  </a:cubicBezTo>
                  <a:cubicBezTo>
                    <a:pt x="11456" y="5551"/>
                    <a:pt x="17701" y="0"/>
                    <a:pt x="51005" y="0"/>
                  </a:cubicBezTo>
                  <a:cubicBezTo>
                    <a:pt x="134958" y="49262"/>
                    <a:pt x="203647" y="115869"/>
                    <a:pt x="244583" y="204679"/>
                  </a:cubicBezTo>
                  <a:cubicBezTo>
                    <a:pt x="306333" y="335813"/>
                    <a:pt x="358371" y="471110"/>
                    <a:pt x="388205" y="614038"/>
                  </a:cubicBezTo>
                  <a:cubicBezTo>
                    <a:pt x="390981" y="621670"/>
                    <a:pt x="390981" y="629996"/>
                    <a:pt x="391674" y="637628"/>
                  </a:cubicBezTo>
                  <a:close/>
                </a:path>
              </a:pathLst>
            </a:custGeom>
            <a:solidFill>
              <a:srgbClr val="FCC791"/>
            </a:solidFill>
            <a:ln w="6927"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8" name="Freeform: Shape 7">
              <a:extLst>
                <a:ext uri="{FF2B5EF4-FFF2-40B4-BE49-F238E27FC236}">
                  <a16:creationId xmlns:a16="http://schemas.microsoft.com/office/drawing/2014/main" id="{4194A4A6-B0FB-4E3E-9E22-DBA0742A34A4}"/>
                </a:ext>
              </a:extLst>
            </p:cNvPr>
            <p:cNvSpPr/>
            <p:nvPr/>
          </p:nvSpPr>
          <p:spPr>
            <a:xfrm>
              <a:off x="7841751" y="2565970"/>
              <a:ext cx="159581" cy="312223"/>
            </a:xfrm>
            <a:custGeom>
              <a:avLst/>
              <a:gdLst>
                <a:gd name="connsiteX0" fmla="*/ 45099 w 159580"/>
                <a:gd name="connsiteY0" fmla="*/ 8419 h 312222"/>
                <a:gd name="connsiteX1" fmla="*/ 61751 w 159580"/>
                <a:gd name="connsiteY1" fmla="*/ 4950 h 312222"/>
                <a:gd name="connsiteX2" fmla="*/ 144316 w 159580"/>
                <a:gd name="connsiteY2" fmla="*/ 45886 h 312222"/>
                <a:gd name="connsiteX3" fmla="*/ 142929 w 159580"/>
                <a:gd name="connsiteY3" fmla="*/ 234607 h 312222"/>
                <a:gd name="connsiteX4" fmla="*/ 126277 w 159580"/>
                <a:gd name="connsiteY4" fmla="*/ 251259 h 312222"/>
                <a:gd name="connsiteX5" fmla="*/ 0 w 159580"/>
                <a:gd name="connsiteY5" fmla="*/ 314398 h 312222"/>
                <a:gd name="connsiteX6" fmla="*/ 54812 w 159580"/>
                <a:gd name="connsiteY6" fmla="*/ 107637 h 312222"/>
                <a:gd name="connsiteX7" fmla="*/ 32610 w 159580"/>
                <a:gd name="connsiteY7" fmla="*/ 43805 h 312222"/>
                <a:gd name="connsiteX8" fmla="*/ 45099 w 159580"/>
                <a:gd name="connsiteY8" fmla="*/ 8419 h 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12222">
                  <a:moveTo>
                    <a:pt x="45099" y="8419"/>
                  </a:moveTo>
                  <a:cubicBezTo>
                    <a:pt x="50649" y="7032"/>
                    <a:pt x="56200" y="6338"/>
                    <a:pt x="61751" y="4950"/>
                  </a:cubicBezTo>
                  <a:cubicBezTo>
                    <a:pt x="109625" y="-6845"/>
                    <a:pt x="126277" y="787"/>
                    <a:pt x="144316" y="45886"/>
                  </a:cubicBezTo>
                  <a:cubicBezTo>
                    <a:pt x="169294" y="109024"/>
                    <a:pt x="161662" y="172163"/>
                    <a:pt x="142929" y="234607"/>
                  </a:cubicBezTo>
                  <a:cubicBezTo>
                    <a:pt x="140153" y="244321"/>
                    <a:pt x="131134" y="245015"/>
                    <a:pt x="126277" y="251259"/>
                  </a:cubicBezTo>
                  <a:cubicBezTo>
                    <a:pt x="86035" y="271380"/>
                    <a:pt x="45793" y="291501"/>
                    <a:pt x="0" y="314398"/>
                  </a:cubicBezTo>
                  <a:cubicBezTo>
                    <a:pt x="37467" y="246402"/>
                    <a:pt x="69383" y="182570"/>
                    <a:pt x="54812" y="107637"/>
                  </a:cubicBezTo>
                  <a:cubicBezTo>
                    <a:pt x="50649" y="85434"/>
                    <a:pt x="45099" y="62538"/>
                    <a:pt x="32610" y="43805"/>
                  </a:cubicBezTo>
                  <a:cubicBezTo>
                    <a:pt x="20121" y="25071"/>
                    <a:pt x="20815" y="13276"/>
                    <a:pt x="45099" y="8419"/>
                  </a:cubicBezTo>
                  <a:close/>
                </a:path>
              </a:pathLst>
            </a:custGeom>
            <a:solidFill>
              <a:srgbClr val="653515"/>
            </a:solidFill>
            <a:ln w="6927"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9" name="Freeform: Shape 8">
              <a:extLst>
                <a:ext uri="{FF2B5EF4-FFF2-40B4-BE49-F238E27FC236}">
                  <a16:creationId xmlns:a16="http://schemas.microsoft.com/office/drawing/2014/main" id="{116F928D-F596-45ED-B710-6EAC3786A868}"/>
                </a:ext>
              </a:extLst>
            </p:cNvPr>
            <p:cNvSpPr/>
            <p:nvPr/>
          </p:nvSpPr>
          <p:spPr>
            <a:xfrm>
              <a:off x="7517089" y="3909052"/>
              <a:ext cx="131827" cy="333038"/>
            </a:xfrm>
            <a:custGeom>
              <a:avLst/>
              <a:gdLst>
                <a:gd name="connsiteX0" fmla="*/ 2033 w 131827"/>
                <a:gd name="connsiteY0" fmla="*/ 250041 h 333037"/>
                <a:gd name="connsiteX1" fmla="*/ 9665 w 131827"/>
                <a:gd name="connsiteY1" fmla="*/ 189679 h 333037"/>
                <a:gd name="connsiteX2" fmla="*/ 43662 w 131827"/>
                <a:gd name="connsiteY2" fmla="*/ 110582 h 333037"/>
                <a:gd name="connsiteX3" fmla="*/ 64477 w 131827"/>
                <a:gd name="connsiteY3" fmla="*/ 96012 h 333037"/>
                <a:gd name="connsiteX4" fmla="*/ 83904 w 131827"/>
                <a:gd name="connsiteY4" fmla="*/ 64789 h 333037"/>
                <a:gd name="connsiteX5" fmla="*/ 77660 w 131827"/>
                <a:gd name="connsiteY5" fmla="*/ 30792 h 333037"/>
                <a:gd name="connsiteX6" fmla="*/ 89455 w 131827"/>
                <a:gd name="connsiteY6" fmla="*/ 3732 h 333037"/>
                <a:gd name="connsiteX7" fmla="*/ 132472 w 131827"/>
                <a:gd name="connsiteY7" fmla="*/ 7202 h 333037"/>
                <a:gd name="connsiteX8" fmla="*/ 124840 w 131827"/>
                <a:gd name="connsiteY8" fmla="*/ 63402 h 333037"/>
                <a:gd name="connsiteX9" fmla="*/ 104719 w 131827"/>
                <a:gd name="connsiteY9" fmla="*/ 73115 h 333037"/>
                <a:gd name="connsiteX10" fmla="*/ 110270 w 131827"/>
                <a:gd name="connsiteY10" fmla="*/ 121683 h 333037"/>
                <a:gd name="connsiteX11" fmla="*/ 115127 w 131827"/>
                <a:gd name="connsiteY11" fmla="*/ 137641 h 333037"/>
                <a:gd name="connsiteX12" fmla="*/ 131779 w 131827"/>
                <a:gd name="connsiteY12" fmla="*/ 177883 h 333037"/>
                <a:gd name="connsiteX13" fmla="*/ 101250 w 131827"/>
                <a:gd name="connsiteY13" fmla="*/ 204249 h 333037"/>
                <a:gd name="connsiteX14" fmla="*/ 117902 w 131827"/>
                <a:gd name="connsiteY14" fmla="*/ 269469 h 333037"/>
                <a:gd name="connsiteX15" fmla="*/ 61702 w 131827"/>
                <a:gd name="connsiteY15" fmla="*/ 254898 h 333037"/>
                <a:gd name="connsiteX16" fmla="*/ 95006 w 131827"/>
                <a:gd name="connsiteY16" fmla="*/ 318037 h 333037"/>
                <a:gd name="connsiteX17" fmla="*/ 81129 w 131827"/>
                <a:gd name="connsiteY17" fmla="*/ 336770 h 333037"/>
                <a:gd name="connsiteX18" fmla="*/ 2033 w 131827"/>
                <a:gd name="connsiteY18" fmla="*/ 250041 h 33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827" h="333037">
                  <a:moveTo>
                    <a:pt x="2033" y="250041"/>
                  </a:moveTo>
                  <a:cubicBezTo>
                    <a:pt x="-2130" y="229227"/>
                    <a:pt x="-49" y="208412"/>
                    <a:pt x="9665" y="189679"/>
                  </a:cubicBezTo>
                  <a:cubicBezTo>
                    <a:pt x="22848" y="164007"/>
                    <a:pt x="38806" y="139723"/>
                    <a:pt x="43662" y="110582"/>
                  </a:cubicBezTo>
                  <a:cubicBezTo>
                    <a:pt x="45050" y="100175"/>
                    <a:pt x="54070" y="96706"/>
                    <a:pt x="64477" y="96012"/>
                  </a:cubicBezTo>
                  <a:cubicBezTo>
                    <a:pt x="85292" y="94624"/>
                    <a:pt x="88067" y="82135"/>
                    <a:pt x="83904" y="64789"/>
                  </a:cubicBezTo>
                  <a:cubicBezTo>
                    <a:pt x="81129" y="53688"/>
                    <a:pt x="79048" y="41893"/>
                    <a:pt x="77660" y="30792"/>
                  </a:cubicBezTo>
                  <a:cubicBezTo>
                    <a:pt x="76272" y="19691"/>
                    <a:pt x="75579" y="7895"/>
                    <a:pt x="89455" y="3732"/>
                  </a:cubicBezTo>
                  <a:cubicBezTo>
                    <a:pt x="104026" y="-430"/>
                    <a:pt x="119290" y="-3206"/>
                    <a:pt x="132472" y="7202"/>
                  </a:cubicBezTo>
                  <a:cubicBezTo>
                    <a:pt x="142880" y="15528"/>
                    <a:pt x="136635" y="55770"/>
                    <a:pt x="124840" y="63402"/>
                  </a:cubicBezTo>
                  <a:cubicBezTo>
                    <a:pt x="119290" y="66871"/>
                    <a:pt x="113045" y="69646"/>
                    <a:pt x="104719" y="73115"/>
                  </a:cubicBezTo>
                  <a:cubicBezTo>
                    <a:pt x="124840" y="87686"/>
                    <a:pt x="129003" y="103644"/>
                    <a:pt x="110270" y="121683"/>
                  </a:cubicBezTo>
                  <a:cubicBezTo>
                    <a:pt x="102638" y="128621"/>
                    <a:pt x="111658" y="133478"/>
                    <a:pt x="115127" y="137641"/>
                  </a:cubicBezTo>
                  <a:cubicBezTo>
                    <a:pt x="124147" y="149436"/>
                    <a:pt x="132472" y="161925"/>
                    <a:pt x="131779" y="177883"/>
                  </a:cubicBezTo>
                  <a:cubicBezTo>
                    <a:pt x="131085" y="196617"/>
                    <a:pt x="126922" y="211187"/>
                    <a:pt x="101250" y="204249"/>
                  </a:cubicBezTo>
                  <a:cubicBezTo>
                    <a:pt x="114433" y="225757"/>
                    <a:pt x="142880" y="243797"/>
                    <a:pt x="117902" y="269469"/>
                  </a:cubicBezTo>
                  <a:cubicBezTo>
                    <a:pt x="97781" y="290284"/>
                    <a:pt x="82517" y="268775"/>
                    <a:pt x="61702" y="254898"/>
                  </a:cubicBezTo>
                  <a:cubicBezTo>
                    <a:pt x="74885" y="279182"/>
                    <a:pt x="85986" y="297916"/>
                    <a:pt x="95006" y="318037"/>
                  </a:cubicBezTo>
                  <a:cubicBezTo>
                    <a:pt x="99863" y="329138"/>
                    <a:pt x="102638" y="343015"/>
                    <a:pt x="81129" y="336770"/>
                  </a:cubicBezTo>
                  <a:cubicBezTo>
                    <a:pt x="40193" y="321506"/>
                    <a:pt x="11053" y="294447"/>
                    <a:pt x="2033" y="250041"/>
                  </a:cubicBezTo>
                  <a:close/>
                </a:path>
              </a:pathLst>
            </a:custGeom>
            <a:solidFill>
              <a:srgbClr val="FBC792"/>
            </a:solidFill>
            <a:ln w="6927"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sp>
          <p:nvSpPr>
            <p:cNvPr id="10" name="Freeform: Shape 9">
              <a:extLst>
                <a:ext uri="{FF2B5EF4-FFF2-40B4-BE49-F238E27FC236}">
                  <a16:creationId xmlns:a16="http://schemas.microsoft.com/office/drawing/2014/main" id="{AD9A5A11-9D68-4E6C-89DB-DB36805B3ECA}"/>
                </a:ext>
              </a:extLst>
            </p:cNvPr>
            <p:cNvSpPr/>
            <p:nvPr/>
          </p:nvSpPr>
          <p:spPr>
            <a:xfrm>
              <a:off x="8031111" y="3840625"/>
              <a:ext cx="444050" cy="367729"/>
            </a:xfrm>
            <a:custGeom>
              <a:avLst/>
              <a:gdLst>
                <a:gd name="connsiteX0" fmla="*/ 161023 w 444050"/>
                <a:gd name="connsiteY0" fmla="*/ 74935 h 367729"/>
                <a:gd name="connsiteX1" fmla="*/ 82621 w 444050"/>
                <a:gd name="connsiteY1" fmla="*/ 92281 h 367729"/>
                <a:gd name="connsiteX2" fmla="*/ 49317 w 444050"/>
                <a:gd name="connsiteY2" fmla="*/ 108932 h 367729"/>
                <a:gd name="connsiteX3" fmla="*/ 18095 w 444050"/>
                <a:gd name="connsiteY3" fmla="*/ 100606 h 367729"/>
                <a:gd name="connsiteX4" fmla="*/ 20176 w 444050"/>
                <a:gd name="connsiteY4" fmla="*/ 72853 h 367729"/>
                <a:gd name="connsiteX5" fmla="*/ 156167 w 444050"/>
                <a:gd name="connsiteY5" fmla="*/ 695 h 367729"/>
                <a:gd name="connsiteX6" fmla="*/ 315053 w 444050"/>
                <a:gd name="connsiteY6" fmla="*/ 30530 h 367729"/>
                <a:gd name="connsiteX7" fmla="*/ 371253 w 444050"/>
                <a:gd name="connsiteY7" fmla="*/ 94362 h 367729"/>
                <a:gd name="connsiteX8" fmla="*/ 437861 w 444050"/>
                <a:gd name="connsiteY8" fmla="*/ 256024 h 367729"/>
                <a:gd name="connsiteX9" fmla="*/ 448962 w 444050"/>
                <a:gd name="connsiteY9" fmla="*/ 274064 h 367729"/>
                <a:gd name="connsiteX10" fmla="*/ 426760 w 444050"/>
                <a:gd name="connsiteY10" fmla="*/ 278920 h 367729"/>
                <a:gd name="connsiteX11" fmla="*/ 307421 w 444050"/>
                <a:gd name="connsiteY11" fmla="*/ 281696 h 367729"/>
                <a:gd name="connsiteX12" fmla="*/ 156860 w 444050"/>
                <a:gd name="connsiteY12" fmla="*/ 330264 h 367729"/>
                <a:gd name="connsiteX13" fmla="*/ 95804 w 444050"/>
                <a:gd name="connsiteY13" fmla="*/ 362874 h 367729"/>
                <a:gd name="connsiteX14" fmla="*/ 64581 w 444050"/>
                <a:gd name="connsiteY14" fmla="*/ 361486 h 367729"/>
                <a:gd name="connsiteX15" fmla="*/ 76376 w 444050"/>
                <a:gd name="connsiteY15" fmla="*/ 334427 h 367729"/>
                <a:gd name="connsiteX16" fmla="*/ 140902 w 444050"/>
                <a:gd name="connsiteY16" fmla="*/ 271982 h 367729"/>
                <a:gd name="connsiteX17" fmla="*/ 197796 w 444050"/>
                <a:gd name="connsiteY17" fmla="*/ 215088 h 367729"/>
                <a:gd name="connsiteX18" fmla="*/ 167962 w 444050"/>
                <a:gd name="connsiteY18" fmla="*/ 216476 h 367729"/>
                <a:gd name="connsiteX19" fmla="*/ 62500 w 444050"/>
                <a:gd name="connsiteY19" fmla="*/ 253943 h 367729"/>
                <a:gd name="connsiteX20" fmla="*/ 11850 w 444050"/>
                <a:gd name="connsiteY20" fmla="*/ 255330 h 367729"/>
                <a:gd name="connsiteX21" fmla="*/ 7687 w 444050"/>
                <a:gd name="connsiteY21" fmla="*/ 183866 h 367729"/>
                <a:gd name="connsiteX22" fmla="*/ 46542 w 444050"/>
                <a:gd name="connsiteY22" fmla="*/ 139461 h 367729"/>
                <a:gd name="connsiteX23" fmla="*/ 147147 w 444050"/>
                <a:gd name="connsiteY23" fmla="*/ 86730 h 367729"/>
                <a:gd name="connsiteX24" fmla="*/ 161023 w 444050"/>
                <a:gd name="connsiteY24" fmla="*/ 74935 h 3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050" h="367729">
                  <a:moveTo>
                    <a:pt x="161023" y="74935"/>
                  </a:moveTo>
                  <a:cubicBezTo>
                    <a:pt x="132576" y="74241"/>
                    <a:pt x="106905" y="78404"/>
                    <a:pt x="82621" y="92281"/>
                  </a:cubicBezTo>
                  <a:cubicBezTo>
                    <a:pt x="71520" y="98525"/>
                    <a:pt x="61112" y="104769"/>
                    <a:pt x="49317" y="108932"/>
                  </a:cubicBezTo>
                  <a:cubicBezTo>
                    <a:pt x="37522" y="113095"/>
                    <a:pt x="25727" y="111014"/>
                    <a:pt x="18095" y="100606"/>
                  </a:cubicBezTo>
                  <a:cubicBezTo>
                    <a:pt x="10463" y="90893"/>
                    <a:pt x="15319" y="81873"/>
                    <a:pt x="20176" y="72853"/>
                  </a:cubicBezTo>
                  <a:cubicBezTo>
                    <a:pt x="42379" y="31224"/>
                    <a:pt x="110374" y="-5549"/>
                    <a:pt x="156167" y="695"/>
                  </a:cubicBezTo>
                  <a:cubicBezTo>
                    <a:pt x="209591" y="7633"/>
                    <a:pt x="262322" y="16653"/>
                    <a:pt x="315053" y="30530"/>
                  </a:cubicBezTo>
                  <a:cubicBezTo>
                    <a:pt x="355989" y="40937"/>
                    <a:pt x="361540" y="54120"/>
                    <a:pt x="371253" y="94362"/>
                  </a:cubicBezTo>
                  <a:cubicBezTo>
                    <a:pt x="385130" y="151256"/>
                    <a:pt x="399007" y="208844"/>
                    <a:pt x="437861" y="256024"/>
                  </a:cubicBezTo>
                  <a:cubicBezTo>
                    <a:pt x="442718" y="261575"/>
                    <a:pt x="451738" y="267125"/>
                    <a:pt x="448962" y="274064"/>
                  </a:cubicBezTo>
                  <a:cubicBezTo>
                    <a:pt x="445493" y="283083"/>
                    <a:pt x="434392" y="278920"/>
                    <a:pt x="426760" y="278920"/>
                  </a:cubicBezTo>
                  <a:cubicBezTo>
                    <a:pt x="387211" y="280308"/>
                    <a:pt x="346969" y="282390"/>
                    <a:pt x="307421" y="281696"/>
                  </a:cubicBezTo>
                  <a:cubicBezTo>
                    <a:pt x="251221" y="279614"/>
                    <a:pt x="201265" y="296266"/>
                    <a:pt x="156860" y="330264"/>
                  </a:cubicBezTo>
                  <a:cubicBezTo>
                    <a:pt x="138127" y="344140"/>
                    <a:pt x="118700" y="356629"/>
                    <a:pt x="95804" y="362874"/>
                  </a:cubicBezTo>
                  <a:cubicBezTo>
                    <a:pt x="85396" y="365649"/>
                    <a:pt x="72213" y="374669"/>
                    <a:pt x="64581" y="361486"/>
                  </a:cubicBezTo>
                  <a:cubicBezTo>
                    <a:pt x="58337" y="350385"/>
                    <a:pt x="68744" y="341365"/>
                    <a:pt x="76376" y="334427"/>
                  </a:cubicBezTo>
                  <a:cubicBezTo>
                    <a:pt x="97885" y="313612"/>
                    <a:pt x="118700" y="292797"/>
                    <a:pt x="140902" y="271982"/>
                  </a:cubicBezTo>
                  <a:cubicBezTo>
                    <a:pt x="159636" y="253943"/>
                    <a:pt x="180451" y="237291"/>
                    <a:pt x="197796" y="215088"/>
                  </a:cubicBezTo>
                  <a:cubicBezTo>
                    <a:pt x="185307" y="207456"/>
                    <a:pt x="176288" y="213701"/>
                    <a:pt x="167962" y="216476"/>
                  </a:cubicBezTo>
                  <a:cubicBezTo>
                    <a:pt x="132576" y="228271"/>
                    <a:pt x="97885" y="242147"/>
                    <a:pt x="62500" y="253943"/>
                  </a:cubicBezTo>
                  <a:cubicBezTo>
                    <a:pt x="45848" y="259493"/>
                    <a:pt x="23645" y="272676"/>
                    <a:pt x="11850" y="255330"/>
                  </a:cubicBezTo>
                  <a:cubicBezTo>
                    <a:pt x="-2026" y="235209"/>
                    <a:pt x="-4108" y="208150"/>
                    <a:pt x="7687" y="183866"/>
                  </a:cubicBezTo>
                  <a:cubicBezTo>
                    <a:pt x="16013" y="165826"/>
                    <a:pt x="31277" y="151950"/>
                    <a:pt x="46542" y="139461"/>
                  </a:cubicBezTo>
                  <a:cubicBezTo>
                    <a:pt x="76376" y="114483"/>
                    <a:pt x="109680" y="97137"/>
                    <a:pt x="147147" y="86730"/>
                  </a:cubicBezTo>
                  <a:cubicBezTo>
                    <a:pt x="151310" y="83955"/>
                    <a:pt x="158248" y="84648"/>
                    <a:pt x="161023" y="74935"/>
                  </a:cubicBezTo>
                  <a:close/>
                </a:path>
              </a:pathLst>
            </a:custGeom>
            <a:solidFill>
              <a:srgbClr val="FCC792"/>
            </a:solidFill>
            <a:ln w="6927" cap="flat">
              <a:noFill/>
              <a:prstDash val="solid"/>
              <a:miter/>
            </a:ln>
          </p:spPr>
          <p:txBody>
            <a:bodyPr rtlCol="0" anchor="ctr"/>
            <a:lstStyle/>
            <a:p>
              <a:endParaRPr lang="en-US">
                <a:latin typeface="Ara Aqeeq Bold" panose="00000500000000000000" pitchFamily="2" charset="-78"/>
                <a:cs typeface="Ara Aqeeq Bold" panose="00000500000000000000" pitchFamily="2" charset="-78"/>
              </a:endParaRPr>
            </a:p>
          </p:txBody>
        </p:sp>
      </p:grpSp>
      <p:grpSp>
        <p:nvGrpSpPr>
          <p:cNvPr id="11" name="Group 10">
            <a:extLst>
              <a:ext uri="{FF2B5EF4-FFF2-40B4-BE49-F238E27FC236}">
                <a16:creationId xmlns:a16="http://schemas.microsoft.com/office/drawing/2014/main" id="{79A1E27F-9076-4DF8-A8A7-CD559C25DB7F}"/>
              </a:ext>
            </a:extLst>
          </p:cNvPr>
          <p:cNvGrpSpPr/>
          <p:nvPr/>
        </p:nvGrpSpPr>
        <p:grpSpPr>
          <a:xfrm>
            <a:off x="-476174" y="1867862"/>
            <a:ext cx="5472000" cy="1152128"/>
            <a:chOff x="-568416" y="1916832"/>
            <a:chExt cx="4104456" cy="1152128"/>
          </a:xfrm>
        </p:grpSpPr>
        <p:sp>
          <p:nvSpPr>
            <p:cNvPr id="12" name="Right Arrow 8">
              <a:extLst>
                <a:ext uri="{FF2B5EF4-FFF2-40B4-BE49-F238E27FC236}">
                  <a16:creationId xmlns:a16="http://schemas.microsoft.com/office/drawing/2014/main" id="{AD64E655-BE2E-4769-BF7F-A6D4CDF601B1}"/>
                </a:ext>
              </a:extLst>
            </p:cNvPr>
            <p:cNvSpPr/>
            <p:nvPr/>
          </p:nvSpPr>
          <p:spPr>
            <a:xfrm>
              <a:off x="-568416" y="1916832"/>
              <a:ext cx="4104456" cy="1152128"/>
            </a:xfrm>
            <a:prstGeom prst="rightArrow">
              <a:avLst>
                <a:gd name="adj1" fmla="val 68188"/>
                <a:gd name="adj2" fmla="val 50000"/>
              </a:avLst>
            </a:prstGeom>
            <a:gradFill flip="none" rotWithShape="1">
              <a:gsLst>
                <a:gs pos="46000">
                  <a:schemeClr val="accent4"/>
                </a:gs>
                <a:gs pos="94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13" name="TextBox 12">
              <a:extLst>
                <a:ext uri="{FF2B5EF4-FFF2-40B4-BE49-F238E27FC236}">
                  <a16:creationId xmlns:a16="http://schemas.microsoft.com/office/drawing/2014/main" id="{9D177CFB-2F66-48D4-BA1B-34F24DA12A71}"/>
                </a:ext>
              </a:extLst>
            </p:cNvPr>
            <p:cNvSpPr txBox="1"/>
            <p:nvPr/>
          </p:nvSpPr>
          <p:spPr>
            <a:xfrm>
              <a:off x="633925" y="2214555"/>
              <a:ext cx="2326398" cy="553998"/>
            </a:xfrm>
            <a:prstGeom prst="rect">
              <a:avLst/>
            </a:prstGeom>
            <a:noFill/>
          </p:spPr>
          <p:txBody>
            <a:bodyPr wrap="square" lIns="0" tIns="0" rIns="0" bIns="0" rtlCol="0" anchor="b">
              <a:spAutoFit/>
            </a:bodyPr>
            <a:lstStyle/>
            <a:p>
              <a:pPr algn="r"/>
              <a:r>
                <a:rPr lang="ar-DZ" altLang="ko-KR" sz="3600" b="1" dirty="0">
                  <a:solidFill>
                    <a:schemeClr val="bg1"/>
                  </a:solidFill>
                  <a:latin typeface="Ara Aqeeq Bold" panose="00000500000000000000" pitchFamily="2" charset="-78"/>
                  <a:cs typeface="Ara Aqeeq Bold" panose="00000500000000000000" pitchFamily="2" charset="-78"/>
                </a:rPr>
                <a:t>المحتوى</a:t>
              </a:r>
              <a:endParaRPr lang="ko-KR" altLang="en-US" sz="3600" b="1" dirty="0">
                <a:solidFill>
                  <a:schemeClr val="bg1"/>
                </a:solidFill>
                <a:latin typeface="Ara Aqeeq Bold" panose="00000500000000000000" pitchFamily="2" charset="-78"/>
                <a:cs typeface="Ara Aqeeq Bold" panose="00000500000000000000" pitchFamily="2" charset="-78"/>
              </a:endParaRPr>
            </a:p>
          </p:txBody>
        </p:sp>
      </p:grpSp>
      <p:grpSp>
        <p:nvGrpSpPr>
          <p:cNvPr id="33" name="Group 32">
            <a:extLst>
              <a:ext uri="{FF2B5EF4-FFF2-40B4-BE49-F238E27FC236}">
                <a16:creationId xmlns:a16="http://schemas.microsoft.com/office/drawing/2014/main" id="{C7C8A7C6-C610-4157-90D5-40EA5767A49E}"/>
              </a:ext>
            </a:extLst>
          </p:cNvPr>
          <p:cNvGrpSpPr/>
          <p:nvPr/>
        </p:nvGrpSpPr>
        <p:grpSpPr>
          <a:xfrm>
            <a:off x="1027441" y="3252293"/>
            <a:ext cx="3968385" cy="2764802"/>
            <a:chOff x="386469" y="3252293"/>
            <a:chExt cx="3968385" cy="2764802"/>
          </a:xfrm>
        </p:grpSpPr>
        <p:grpSp>
          <p:nvGrpSpPr>
            <p:cNvPr id="17" name="Group 16">
              <a:extLst>
                <a:ext uri="{FF2B5EF4-FFF2-40B4-BE49-F238E27FC236}">
                  <a16:creationId xmlns:a16="http://schemas.microsoft.com/office/drawing/2014/main" id="{7DEB3721-3A68-4ECD-B37B-72378364922C}"/>
                </a:ext>
              </a:extLst>
            </p:cNvPr>
            <p:cNvGrpSpPr/>
            <p:nvPr/>
          </p:nvGrpSpPr>
          <p:grpSpPr>
            <a:xfrm>
              <a:off x="995058" y="3252293"/>
              <a:ext cx="3359796" cy="2764802"/>
              <a:chOff x="1395848" y="3256486"/>
              <a:chExt cx="2952327" cy="2764802"/>
            </a:xfrm>
          </p:grpSpPr>
          <p:sp>
            <p:nvSpPr>
              <p:cNvPr id="18" name="TextBox 17">
                <a:extLst>
                  <a:ext uri="{FF2B5EF4-FFF2-40B4-BE49-F238E27FC236}">
                    <a16:creationId xmlns:a16="http://schemas.microsoft.com/office/drawing/2014/main" id="{485DDF7F-7B79-48D2-9CDC-A7D8AD75CC39}"/>
                  </a:ext>
                </a:extLst>
              </p:cNvPr>
              <p:cNvSpPr txBox="1"/>
              <p:nvPr/>
            </p:nvSpPr>
            <p:spPr>
              <a:xfrm>
                <a:off x="1395848" y="3510825"/>
                <a:ext cx="2952327" cy="830997"/>
              </a:xfrm>
              <a:prstGeom prst="rect">
                <a:avLst/>
              </a:prstGeom>
              <a:noFill/>
            </p:spPr>
            <p:txBody>
              <a:bodyPr wrap="square" rtlCol="0">
                <a:spAutoFit/>
              </a:bodyPr>
              <a:lstStyle/>
              <a:p>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 من السهل تغيير الألوان والصور والنص. يمكنك ببساطة إقناع جمهورك.</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19" name="TextBox 18">
                <a:extLst>
                  <a:ext uri="{FF2B5EF4-FFF2-40B4-BE49-F238E27FC236}">
                    <a16:creationId xmlns:a16="http://schemas.microsoft.com/office/drawing/2014/main" id="{3A2FCFFF-C5B9-477D-B0D0-2B97D90B6AA2}"/>
                  </a:ext>
                </a:extLst>
              </p:cNvPr>
              <p:cNvSpPr txBox="1"/>
              <p:nvPr/>
            </p:nvSpPr>
            <p:spPr>
              <a:xfrm>
                <a:off x="1395848" y="3256486"/>
                <a:ext cx="2952327" cy="307777"/>
              </a:xfrm>
              <a:prstGeom prst="rect">
                <a:avLst/>
              </a:prstGeom>
              <a:noFill/>
            </p:spPr>
            <p:txBody>
              <a:bodyPr wrap="square" rtlCol="0">
                <a:spAutoFit/>
              </a:bodyPr>
              <a:lstStyle/>
              <a:p>
                <a:r>
                  <a:rPr lang="ar-DZ" altLang="ko-KR" sz="1400" b="1" dirty="0">
                    <a:solidFill>
                      <a:schemeClr val="tx1">
                        <a:lumMod val="75000"/>
                        <a:lumOff val="25000"/>
                      </a:schemeClr>
                    </a:solidFill>
                    <a:latin typeface="Ara Aqeeq Bold" panose="00000500000000000000" pitchFamily="2" charset="-78"/>
                    <a:cs typeface="Ara Aqeeq Bold" panose="00000500000000000000" pitchFamily="2" charset="-78"/>
                  </a:rPr>
                  <a:t>أكتب هنا عنوان العرض</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0" name="TextBox 19">
                <a:extLst>
                  <a:ext uri="{FF2B5EF4-FFF2-40B4-BE49-F238E27FC236}">
                    <a16:creationId xmlns:a16="http://schemas.microsoft.com/office/drawing/2014/main" id="{D7251AE2-EFC9-498B-85D4-C262F0785F5C}"/>
                  </a:ext>
                </a:extLst>
              </p:cNvPr>
              <p:cNvSpPr txBox="1"/>
              <p:nvPr/>
            </p:nvSpPr>
            <p:spPr>
              <a:xfrm>
                <a:off x="1395848" y="5190291"/>
                <a:ext cx="2952327" cy="830997"/>
              </a:xfrm>
              <a:prstGeom prst="rect">
                <a:avLst/>
              </a:prstGeom>
              <a:noFill/>
            </p:spPr>
            <p:txBody>
              <a:bodyPr wrap="square" rtlCol="0">
                <a:spAutoFit/>
              </a:bodyPr>
              <a:lstStyle/>
              <a:p>
                <a:pPr marL="171459" indent="-171459">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حصل على عرض بوربوينت مجاني</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a:p>
                <a:pPr marL="171459" indent="-171459">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حصل على عرض بوربوينت مجاني</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a:p>
                <a:pPr marL="171459" indent="-171459">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حصل على عرض بوربوينت مجاني</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a:p>
                <a:pPr marL="171459" indent="-171459">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حصل على عرض بوربوينت مجاني</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1" name="TextBox 20">
                <a:extLst>
                  <a:ext uri="{FF2B5EF4-FFF2-40B4-BE49-F238E27FC236}">
                    <a16:creationId xmlns:a16="http://schemas.microsoft.com/office/drawing/2014/main" id="{BFB2876C-DAA7-461F-8935-0366926C4227}"/>
                  </a:ext>
                </a:extLst>
              </p:cNvPr>
              <p:cNvSpPr txBox="1"/>
              <p:nvPr/>
            </p:nvSpPr>
            <p:spPr>
              <a:xfrm>
                <a:off x="1395848" y="4921423"/>
                <a:ext cx="2952327" cy="307777"/>
              </a:xfrm>
              <a:prstGeom prst="rect">
                <a:avLst/>
              </a:prstGeom>
              <a:noFill/>
            </p:spPr>
            <p:txBody>
              <a:bodyPr wrap="square" rtlCol="0">
                <a:spAutoFit/>
              </a:bodyPr>
              <a:lstStyle/>
              <a:p>
                <a:r>
                  <a:rPr lang="ar-DZ" altLang="ko-KR" sz="1400" b="1" dirty="0">
                    <a:solidFill>
                      <a:schemeClr val="accent4"/>
                    </a:solidFill>
                    <a:latin typeface="Ara Aqeeq Bold" panose="00000500000000000000" pitchFamily="2" charset="-78"/>
                    <a:cs typeface="Ara Aqeeq Bold" panose="00000500000000000000" pitchFamily="2" charset="-78"/>
                  </a:rPr>
                  <a:t>أكتب هنا عنوان النص</a:t>
                </a:r>
                <a:endParaRPr lang="ko-KR" altLang="en-US" sz="1400" b="1" dirty="0">
                  <a:solidFill>
                    <a:schemeClr val="accent4"/>
                  </a:solidFill>
                  <a:latin typeface="Ara Aqeeq Bold" panose="00000500000000000000" pitchFamily="2" charset="-78"/>
                  <a:cs typeface="Ara Aqeeq Bold" panose="00000500000000000000" pitchFamily="2" charset="-78"/>
                </a:endParaRPr>
              </a:p>
            </p:txBody>
          </p:sp>
        </p:grpSp>
        <p:sp>
          <p:nvSpPr>
            <p:cNvPr id="27" name="Rounded Rectangle 27">
              <a:extLst>
                <a:ext uri="{FF2B5EF4-FFF2-40B4-BE49-F238E27FC236}">
                  <a16:creationId xmlns:a16="http://schemas.microsoft.com/office/drawing/2014/main" id="{DC133AA1-02AF-4CAD-B30D-93BB59103663}"/>
                </a:ext>
              </a:extLst>
            </p:cNvPr>
            <p:cNvSpPr/>
            <p:nvPr/>
          </p:nvSpPr>
          <p:spPr>
            <a:xfrm>
              <a:off x="386469" y="3312857"/>
              <a:ext cx="504529" cy="38754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grpSp>
      <p:grpSp>
        <p:nvGrpSpPr>
          <p:cNvPr id="14" name="Group 13">
            <a:extLst>
              <a:ext uri="{FF2B5EF4-FFF2-40B4-BE49-F238E27FC236}">
                <a16:creationId xmlns:a16="http://schemas.microsoft.com/office/drawing/2014/main" id="{0FD9B31B-379F-4242-99E8-108045B0AD62}"/>
              </a:ext>
            </a:extLst>
          </p:cNvPr>
          <p:cNvGrpSpPr/>
          <p:nvPr/>
        </p:nvGrpSpPr>
        <p:grpSpPr>
          <a:xfrm>
            <a:off x="7196175" y="1867862"/>
            <a:ext cx="5472000" cy="1152128"/>
            <a:chOff x="4694684" y="1960632"/>
            <a:chExt cx="4104456" cy="1152128"/>
          </a:xfrm>
        </p:grpSpPr>
        <p:sp>
          <p:nvSpPr>
            <p:cNvPr id="15" name="Right Arrow 11">
              <a:extLst>
                <a:ext uri="{FF2B5EF4-FFF2-40B4-BE49-F238E27FC236}">
                  <a16:creationId xmlns:a16="http://schemas.microsoft.com/office/drawing/2014/main" id="{BAB37CD9-AA95-4130-8937-8C2DA40359F0}"/>
                </a:ext>
              </a:extLst>
            </p:cNvPr>
            <p:cNvSpPr/>
            <p:nvPr/>
          </p:nvSpPr>
          <p:spPr>
            <a:xfrm rot="10800000">
              <a:off x="4694684" y="1960632"/>
              <a:ext cx="4104456" cy="1152128"/>
            </a:xfrm>
            <a:prstGeom prst="rightArrow">
              <a:avLst>
                <a:gd name="adj1" fmla="val 68188"/>
                <a:gd name="adj2" fmla="val 50000"/>
              </a:avLst>
            </a:prstGeom>
            <a:gradFill flip="none" rotWithShape="1">
              <a:gsLst>
                <a:gs pos="46000">
                  <a:schemeClr val="accent2"/>
                </a:gs>
                <a:gs pos="94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ra Aqeeq Bold" panose="00000500000000000000" pitchFamily="2" charset="-78"/>
                <a:cs typeface="Ara Aqeeq Bold" panose="00000500000000000000" pitchFamily="2" charset="-78"/>
              </a:endParaRPr>
            </a:p>
          </p:txBody>
        </p:sp>
        <p:sp>
          <p:nvSpPr>
            <p:cNvPr id="16" name="TextBox 15">
              <a:extLst>
                <a:ext uri="{FF2B5EF4-FFF2-40B4-BE49-F238E27FC236}">
                  <a16:creationId xmlns:a16="http://schemas.microsoft.com/office/drawing/2014/main" id="{6CF978DD-7528-4168-9370-C77F99C91A31}"/>
                </a:ext>
              </a:extLst>
            </p:cNvPr>
            <p:cNvSpPr txBox="1"/>
            <p:nvPr/>
          </p:nvSpPr>
          <p:spPr>
            <a:xfrm>
              <a:off x="5272684" y="2258355"/>
              <a:ext cx="2327159" cy="553998"/>
            </a:xfrm>
            <a:prstGeom prst="rect">
              <a:avLst/>
            </a:prstGeom>
            <a:noFill/>
          </p:spPr>
          <p:txBody>
            <a:bodyPr wrap="square" lIns="0" tIns="0" rIns="0" bIns="0" rtlCol="0" anchor="b">
              <a:spAutoFit/>
            </a:bodyPr>
            <a:lstStyle/>
            <a:p>
              <a:r>
                <a:rPr lang="ar-DZ" altLang="ko-KR" sz="3600" b="1" dirty="0">
                  <a:solidFill>
                    <a:schemeClr val="bg1"/>
                  </a:solidFill>
                  <a:latin typeface="Ara Aqeeq Bold" panose="00000500000000000000" pitchFamily="2" charset="-78"/>
                  <a:cs typeface="Ara Aqeeq Bold" panose="00000500000000000000" pitchFamily="2" charset="-78"/>
                </a:rPr>
                <a:t>المحتوى</a:t>
              </a:r>
              <a:endParaRPr lang="ko-KR" altLang="en-US" sz="3600" b="1" dirty="0">
                <a:solidFill>
                  <a:schemeClr val="bg1"/>
                </a:solidFill>
                <a:latin typeface="Ara Aqeeq Bold" panose="00000500000000000000" pitchFamily="2" charset="-78"/>
                <a:cs typeface="Ara Aqeeq Bold" panose="00000500000000000000" pitchFamily="2" charset="-78"/>
              </a:endParaRPr>
            </a:p>
          </p:txBody>
        </p:sp>
      </p:grpSp>
      <p:grpSp>
        <p:nvGrpSpPr>
          <p:cNvPr id="32" name="Group 31">
            <a:extLst>
              <a:ext uri="{FF2B5EF4-FFF2-40B4-BE49-F238E27FC236}">
                <a16:creationId xmlns:a16="http://schemas.microsoft.com/office/drawing/2014/main" id="{534D737C-B84D-4931-950D-46BC44FF1AF2}"/>
              </a:ext>
            </a:extLst>
          </p:cNvPr>
          <p:cNvGrpSpPr/>
          <p:nvPr/>
        </p:nvGrpSpPr>
        <p:grpSpPr>
          <a:xfrm>
            <a:off x="7196175" y="3252293"/>
            <a:ext cx="4072447" cy="2949468"/>
            <a:chOff x="7386463" y="3252293"/>
            <a:chExt cx="4072447" cy="2949468"/>
          </a:xfrm>
        </p:grpSpPr>
        <p:grpSp>
          <p:nvGrpSpPr>
            <p:cNvPr id="22" name="Group 21">
              <a:extLst>
                <a:ext uri="{FF2B5EF4-FFF2-40B4-BE49-F238E27FC236}">
                  <a16:creationId xmlns:a16="http://schemas.microsoft.com/office/drawing/2014/main" id="{CAA64E77-CEE9-4696-833D-F01B317EAA4F}"/>
                </a:ext>
              </a:extLst>
            </p:cNvPr>
            <p:cNvGrpSpPr/>
            <p:nvPr/>
          </p:nvGrpSpPr>
          <p:grpSpPr>
            <a:xfrm>
              <a:off x="7386463" y="3252293"/>
              <a:ext cx="3359796" cy="2949468"/>
              <a:chOff x="1395848" y="3256486"/>
              <a:chExt cx="2952327" cy="2949468"/>
            </a:xfrm>
          </p:grpSpPr>
          <p:sp>
            <p:nvSpPr>
              <p:cNvPr id="23" name="TextBox 22">
                <a:extLst>
                  <a:ext uri="{FF2B5EF4-FFF2-40B4-BE49-F238E27FC236}">
                    <a16:creationId xmlns:a16="http://schemas.microsoft.com/office/drawing/2014/main" id="{17DCED41-2F4E-4595-93D4-10B2FCB5B407}"/>
                  </a:ext>
                </a:extLst>
              </p:cNvPr>
              <p:cNvSpPr txBox="1"/>
              <p:nvPr/>
            </p:nvSpPr>
            <p:spPr>
              <a:xfrm>
                <a:off x="1395848" y="3510825"/>
                <a:ext cx="2952327" cy="830997"/>
              </a:xfrm>
              <a:prstGeom prst="rect">
                <a:avLst/>
              </a:prstGeom>
              <a:noFill/>
            </p:spPr>
            <p:txBody>
              <a:bodyPr wrap="square" rtlCol="0">
                <a:spAutoFit/>
              </a:bodyPr>
              <a:lstStyle/>
              <a:p>
                <a:pPr algn="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احصل على عرض تقديمي بوربوينت حديث مصمم بشكل جميل. آمل وأعتقد أن هذا النموذج سيوفر وقتك ومالك وسمعتك. من السهل تغيير الألوان والصور والنص. يمكنك ببساطة إقناع جمهورك.</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4" name="TextBox 23">
                <a:extLst>
                  <a:ext uri="{FF2B5EF4-FFF2-40B4-BE49-F238E27FC236}">
                    <a16:creationId xmlns:a16="http://schemas.microsoft.com/office/drawing/2014/main" id="{85FDBC9F-0004-476E-81CA-4671D6FE4978}"/>
                  </a:ext>
                </a:extLst>
              </p:cNvPr>
              <p:cNvSpPr txBox="1"/>
              <p:nvPr/>
            </p:nvSpPr>
            <p:spPr>
              <a:xfrm>
                <a:off x="1395848" y="3256486"/>
                <a:ext cx="2952327" cy="307777"/>
              </a:xfrm>
              <a:prstGeom prst="rect">
                <a:avLst/>
              </a:prstGeom>
              <a:noFill/>
            </p:spPr>
            <p:txBody>
              <a:bodyPr wrap="square" rtlCol="0">
                <a:spAutoFit/>
              </a:bodyPr>
              <a:lstStyle/>
              <a:p>
                <a:pPr algn="r"/>
                <a:r>
                  <a:rPr lang="ar-DZ" altLang="ko-KR" sz="1400" b="1" dirty="0">
                    <a:solidFill>
                      <a:schemeClr val="tx1">
                        <a:lumMod val="75000"/>
                        <a:lumOff val="25000"/>
                      </a:schemeClr>
                    </a:solidFill>
                    <a:latin typeface="Ara Aqeeq Bold" panose="00000500000000000000" pitchFamily="2" charset="-78"/>
                    <a:cs typeface="Ara Aqeeq Bold" panose="00000500000000000000" pitchFamily="2" charset="-78"/>
                  </a:rPr>
                  <a:t>أكتب هنا عنوان العرض</a:t>
                </a:r>
                <a:endParaRPr lang="ko-KR" altLang="en-US" sz="1400" b="1"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5" name="TextBox 24">
                <a:extLst>
                  <a:ext uri="{FF2B5EF4-FFF2-40B4-BE49-F238E27FC236}">
                    <a16:creationId xmlns:a16="http://schemas.microsoft.com/office/drawing/2014/main" id="{A436F85B-0FC7-4346-82CF-BC767367F0A6}"/>
                  </a:ext>
                </a:extLst>
              </p:cNvPr>
              <p:cNvSpPr txBox="1"/>
              <p:nvPr/>
            </p:nvSpPr>
            <p:spPr>
              <a:xfrm>
                <a:off x="1395848" y="5190291"/>
                <a:ext cx="2952327" cy="1015663"/>
              </a:xfrm>
              <a:prstGeom prst="rect">
                <a:avLst/>
              </a:prstGeom>
              <a:noFill/>
            </p:spPr>
            <p:txBody>
              <a:bodyPr wrap="square" rtlCol="0">
                <a:spAutoFit/>
              </a:bodyPr>
              <a:lstStyle/>
              <a:p>
                <a:pPr marL="171459" indent="-171459" algn="r">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أحصل على عرض بوربوينت مجاني</a:t>
                </a:r>
              </a:p>
              <a:p>
                <a:pPr marL="171459" indent="-171459" algn="r">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حصل على عرض بوربوينت مجاني</a:t>
                </a:r>
              </a:p>
              <a:p>
                <a:pPr marL="171459" indent="-171459" algn="r">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حصل على عرض بوربوينت مجاني</a:t>
                </a:r>
              </a:p>
              <a:p>
                <a:pPr marL="171459" indent="-171459" algn="r">
                  <a:buFont typeface="Wingdings" pitchFamily="2" charset="2"/>
                  <a:buChar char="v"/>
                </a:pPr>
                <a:r>
                  <a:rPr lang="ar-DZ" altLang="ko-KR" sz="1200" dirty="0">
                    <a:solidFill>
                      <a:schemeClr val="tx1">
                        <a:lumMod val="75000"/>
                        <a:lumOff val="25000"/>
                      </a:schemeClr>
                    </a:solidFill>
                    <a:latin typeface="Ara Aqeeq Bold" panose="00000500000000000000" pitchFamily="2" charset="-78"/>
                    <a:cs typeface="Ara Aqeeq Bold" panose="00000500000000000000" pitchFamily="2" charset="-78"/>
                  </a:rPr>
                  <a:t>حصل على عرض بوربوينت مجاني</a:t>
                </a: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a:p>
                <a:pPr marL="171459" indent="-171459" algn="r">
                  <a:buFont typeface="Wingdings" pitchFamily="2" charset="2"/>
                  <a:buChar char="v"/>
                </a:pPr>
                <a:endParaRPr lang="en-US" altLang="ko-KR" sz="1200" dirty="0">
                  <a:solidFill>
                    <a:schemeClr val="tx1">
                      <a:lumMod val="75000"/>
                      <a:lumOff val="25000"/>
                    </a:schemeClr>
                  </a:solidFill>
                  <a:latin typeface="Ara Aqeeq Bold" panose="00000500000000000000" pitchFamily="2" charset="-78"/>
                  <a:cs typeface="Ara Aqeeq Bold" panose="00000500000000000000" pitchFamily="2" charset="-78"/>
                </a:endParaRPr>
              </a:p>
            </p:txBody>
          </p:sp>
          <p:sp>
            <p:nvSpPr>
              <p:cNvPr id="26" name="TextBox 25">
                <a:extLst>
                  <a:ext uri="{FF2B5EF4-FFF2-40B4-BE49-F238E27FC236}">
                    <a16:creationId xmlns:a16="http://schemas.microsoft.com/office/drawing/2014/main" id="{0CC446A1-C3EA-4966-A2C8-968D1B95EBE1}"/>
                  </a:ext>
                </a:extLst>
              </p:cNvPr>
              <p:cNvSpPr txBox="1"/>
              <p:nvPr/>
            </p:nvSpPr>
            <p:spPr>
              <a:xfrm>
                <a:off x="1395848" y="4921423"/>
                <a:ext cx="2952327" cy="307777"/>
              </a:xfrm>
              <a:prstGeom prst="rect">
                <a:avLst/>
              </a:prstGeom>
              <a:noFill/>
            </p:spPr>
            <p:txBody>
              <a:bodyPr wrap="square" rtlCol="0">
                <a:spAutoFit/>
              </a:bodyPr>
              <a:lstStyle/>
              <a:p>
                <a:pPr algn="r"/>
                <a:r>
                  <a:rPr lang="ar-DZ" altLang="ko-KR" sz="1400" b="1" dirty="0">
                    <a:solidFill>
                      <a:schemeClr val="accent2"/>
                    </a:solidFill>
                    <a:latin typeface="Ara Aqeeq Bold" panose="00000500000000000000" pitchFamily="2" charset="-78"/>
                    <a:cs typeface="Ara Aqeeq Bold" panose="00000500000000000000" pitchFamily="2" charset="-78"/>
                  </a:rPr>
                  <a:t>أكتب هنا عنوان النص</a:t>
                </a:r>
                <a:endParaRPr lang="ko-KR" altLang="en-US" sz="1400" b="1" dirty="0">
                  <a:solidFill>
                    <a:schemeClr val="accent2"/>
                  </a:solidFill>
                  <a:latin typeface="Ara Aqeeq Bold" panose="00000500000000000000" pitchFamily="2" charset="-78"/>
                  <a:cs typeface="Ara Aqeeq Bold" panose="00000500000000000000" pitchFamily="2" charset="-78"/>
                </a:endParaRPr>
              </a:p>
            </p:txBody>
          </p:sp>
        </p:grpSp>
        <p:sp>
          <p:nvSpPr>
            <p:cNvPr id="28" name="Rounded Rectangle 7">
              <a:extLst>
                <a:ext uri="{FF2B5EF4-FFF2-40B4-BE49-F238E27FC236}">
                  <a16:creationId xmlns:a16="http://schemas.microsoft.com/office/drawing/2014/main" id="{B4BC9737-07BA-428C-9554-690647302237}"/>
                </a:ext>
              </a:extLst>
            </p:cNvPr>
            <p:cNvSpPr/>
            <p:nvPr/>
          </p:nvSpPr>
          <p:spPr>
            <a:xfrm>
              <a:off x="10954381" y="3288930"/>
              <a:ext cx="504529" cy="43540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a Aqeeq Bold" panose="00000500000000000000" pitchFamily="2" charset="-78"/>
                <a:cs typeface="Ara Aqeeq Bold" panose="00000500000000000000" pitchFamily="2" charset="-78"/>
              </a:endParaRPr>
            </a:p>
          </p:txBody>
        </p:sp>
      </p:grpSp>
    </p:spTree>
    <p:extLst>
      <p:ext uri="{BB962C8B-B14F-4D97-AF65-F5344CB8AC3E}">
        <p14:creationId xmlns:p14="http://schemas.microsoft.com/office/powerpoint/2010/main" val="4201278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over and End Slide Master">
  <a:themeElements>
    <a:clrScheme name="ALLPPT-SOCCER SPORTS">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OCCER SPORTS">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ctr">
          <a:defRPr sz="2400" b="1" dirty="0" smtClean="0">
            <a:solidFill>
              <a:schemeClr val="accent5">
                <a:lumMod val="50000"/>
              </a:schemeClr>
            </a:solidFill>
            <a:latin typeface="Ara Aqeeq Bold" panose="00000500000000000000" pitchFamily="2" charset="-78"/>
            <a:cs typeface="Ara Aqeeq Bold" panose="00000500000000000000" pitchFamily="2" charset="-7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CER SPORTS">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3673</Words>
  <Application>Microsoft Office PowerPoint</Application>
  <PresentationFormat>شاشة عريضة</PresentationFormat>
  <Paragraphs>494</Paragraphs>
  <Slides>43</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3</vt:i4>
      </vt:variant>
      <vt:variant>
        <vt:lpstr>عناوين الشرائح</vt:lpstr>
      </vt:variant>
      <vt:variant>
        <vt:i4>43</vt:i4>
      </vt:variant>
    </vt:vector>
  </HeadingPairs>
  <TitlesOfParts>
    <vt:vector size="50" baseType="lpstr">
      <vt:lpstr>Ara Aqeeq Bold</vt:lpstr>
      <vt:lpstr>Arial</vt:lpstr>
      <vt:lpstr>Calibri</vt:lpstr>
      <vt:lpstr>Wingdings</vt:lpstr>
      <vt:lpstr>Cover and End Slide Master</vt:lpstr>
      <vt:lpstr>Contents Slide Master</vt:lpstr>
      <vt:lpstr>Section Break Slide Master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عنوان المحتوى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
  <cp:lastModifiedBy>maiza saif</cp:lastModifiedBy>
  <cp:revision>211</cp:revision>
  <dcterms:created xsi:type="dcterms:W3CDTF">2020-01-20T05:08:25Z</dcterms:created>
  <dcterms:modified xsi:type="dcterms:W3CDTF">2021-10-02T07:36:47Z</dcterms:modified>
</cp:coreProperties>
</file>